
<file path=[Content_Types].xml><?xml version="1.0" encoding="utf-8"?>
<Types xmlns="http://schemas.openxmlformats.org/package/2006/content-types">
  <Override PartName="/ppt/notesSlides/notesSlide2.xml" ContentType="application/vnd.openxmlformats-officedocument.presentationml.notesSlide+xml"/>
  <Override PartName="/ppt/tags/tag8.xml" ContentType="application/vnd.openxmlformats-officedocument.presentationml.tags+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tags/tag4.xml" ContentType="application/vnd.openxmlformats-officedocument.presentationml.tags+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tags/tag2.xml" ContentType="application/vnd.openxmlformats-officedocument.presentationml.tags+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tags/tag16.xml" ContentType="application/vnd.openxmlformats-officedocument.presentationml.tags+xml"/>
  <Override PartName="/ppt/tags/tag18.xml" ContentType="application/vnd.openxmlformats-officedocument.presentationml.tags+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21.xml" ContentType="application/vnd.openxmlformats-officedocument.presentationml.notesSlide+xml"/>
  <Override PartName="/ppt/tags/tag25.xml" ContentType="application/vnd.openxmlformats-officedocument.presentationml.tags+xml"/>
  <Override PartName="/ppt/notesSlides/notesSlide7.xml" ContentType="application/vnd.openxmlformats-officedocument.presentationml.notesSlide+xml"/>
  <Override PartName="/ppt/notesSlides/notesSlide10.xml" ContentType="application/vnd.openxmlformats-officedocument.presentationml.notesSlide+xml"/>
  <Override PartName="/ppt/tags/tag12.xml" ContentType="application/vnd.openxmlformats-officedocument.presentationml.tags+xml"/>
  <Override PartName="/ppt/tags/tag23.xml" ContentType="application/vnd.openxmlformats-officedocument.presentationml.tags+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charts/chart1.xml" ContentType="application/vnd.openxmlformats-officedocument.drawingml.chart+xml"/>
  <Override PartName="/ppt/tags/tag21.xml" ContentType="application/vnd.openxmlformats-officedocument.presentationml.tag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tags/tag7.xml" ContentType="application/vnd.openxmlformats-officedocument.presentationml.tags+xml"/>
  <Default Extension="mp3" ContentType="audio/unknown"/>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notesSlides/notesSlide19.xml" ContentType="application/vnd.openxmlformats-officedocument.presentationml.notesSlide+xml"/>
  <Override PartName="/ppt/drawings/drawing1.xml" ContentType="application/vnd.openxmlformats-officedocument.drawingml.chartshapes+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tags/tag3.xml" ContentType="application/vnd.openxmlformats-officedocument.presentationml.tags+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tags/tag19.xml" ContentType="application/vnd.openxmlformats-officedocument.presentationml.tags+xml"/>
  <Override PartName="/ppt/notesSlides/notesSlide2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tags/tag17.xml" ContentType="application/vnd.openxmlformats-officedocument.presentationml.tags+xml"/>
  <Override PartName="/ppt/notesSlides/notesSlide22.xml" ContentType="application/vnd.openxmlformats-officedocument.presentationml.notesSlide+xml"/>
  <Override PartName="/ppt/tags/tag26.xml" ContentType="application/vnd.openxmlformats-officedocument.presentationml.tag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tags/tag15.xml" ContentType="application/vnd.openxmlformats-officedocument.presentationml.tags+xml"/>
  <Override PartName="/ppt/notesSlides/notesSlide20.xml" ContentType="application/vnd.openxmlformats-officedocument.presentationml.notesSlide+xml"/>
  <Override PartName="/ppt/tags/tag24.xml" ContentType="application/vnd.openxmlformats-officedocument.presentationml.tags+xml"/>
  <Override PartName="/ppt/notesSlides/notesSlide6.xml" ContentType="application/vnd.openxmlformats-officedocument.presentationml.notesSlide+xml"/>
  <Override PartName="/ppt/tags/tag13.xml" ContentType="application/vnd.openxmlformats-officedocument.presentationml.tags+xml"/>
  <Override PartName="/ppt/tags/tag22.xml" ContentType="application/vnd.openxmlformats-officedocument.presentationml.tags+xml"/>
  <Override PartName="/ppt/slides/slide8.xml" ContentType="application/vnd.openxmlformats-officedocument.presentationml.slide+xml"/>
  <Override PartName="/ppt/notesSlides/notesSlide4.xml" ContentType="application/vnd.openxmlformats-officedocument.presentationml.notesSlide+xml"/>
  <Override PartName="/ppt/tags/tag11.xml" ContentType="application/vnd.openxmlformats-officedocument.presentationml.tags+xml"/>
  <Override PartName="/ppt/tags/tag20.xml" ContentType="application/vnd.openxmlformats-officedocument.presentationml.tags+xml"/>
  <Override PartName="/ppt/charts/chart2.xml" ContentType="application/vnd.openxmlformats-officedocument.drawingml.chart+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slideMasters/slideMaster1.xml" ContentType="application/vnd.openxmlformats-officedocument.presentationml.slideMaster+xml"/>
  <Override PartName="/ppt/slideLayouts/slideLayout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sldIdLst>
    <p:sldId id="365" r:id="rId2"/>
    <p:sldId id="380" r:id="rId3"/>
    <p:sldId id="362" r:id="rId4"/>
    <p:sldId id="366" r:id="rId5"/>
    <p:sldId id="356" r:id="rId6"/>
    <p:sldId id="367" r:id="rId7"/>
    <p:sldId id="370" r:id="rId8"/>
    <p:sldId id="368" r:id="rId9"/>
    <p:sldId id="336" r:id="rId10"/>
    <p:sldId id="373" r:id="rId11"/>
    <p:sldId id="363" r:id="rId12"/>
    <p:sldId id="369" r:id="rId13"/>
    <p:sldId id="374" r:id="rId14"/>
    <p:sldId id="325" r:id="rId15"/>
    <p:sldId id="341" r:id="rId16"/>
    <p:sldId id="375" r:id="rId17"/>
    <p:sldId id="377" r:id="rId18"/>
    <p:sldId id="364" r:id="rId19"/>
    <p:sldId id="343" r:id="rId20"/>
    <p:sldId id="378" r:id="rId21"/>
    <p:sldId id="347" r:id="rId22"/>
    <p:sldId id="360" r:id="rId23"/>
    <p:sldId id="352" r:id="rId24"/>
    <p:sldId id="358" r:id="rId25"/>
    <p:sldId id="381" r:id="rId26"/>
  </p:sldIdLst>
  <p:sldSz cx="12192000" cy="6858000"/>
  <p:notesSz cx="6858000" cy="9144000"/>
  <p:embeddedFontLst>
    <p:embeddedFont>
      <p:font typeface="张海山锐谐体2.0-授权联系：Samtype@QQ.com" charset="-122"/>
      <p:regular r:id="rId28"/>
    </p:embeddedFont>
    <p:embeddedFont>
      <p:font typeface="微软雅黑" pitchFamily="34" charset="-122"/>
      <p:regular r:id="rId29"/>
      <p:bold r:id="rId30"/>
    </p:embeddedFont>
    <p:embeddedFont>
      <p:font typeface="Segoe UI Semilight" charset="0"/>
      <p:regular r:id="rId31"/>
      <p:italic r:id="rId32"/>
    </p:embeddedFont>
    <p:embeddedFont>
      <p:font typeface="Arial Unicode MS" charset="-122"/>
      <p:regular r:id="rId33"/>
    </p:embeddedFont>
    <p:embeddedFont>
      <p:font typeface="Meiryo UI" pitchFamily="34" charset="-128"/>
      <p:regular r:id="rId34"/>
      <p:bold r:id="rId35"/>
      <p:italic r:id="rId36"/>
      <p:boldItalic r:id="rId37"/>
    </p:embeddedFont>
    <p:embeddedFont>
      <p:font typeface="Segoe UI" pitchFamily="34" charset="0"/>
      <p:regular r:id="rId38"/>
      <p:bold r:id="rId39"/>
      <p:italic r:id="rId40"/>
      <p:boldItalic r:id="rId41"/>
    </p:embeddedFont>
    <p:embeddedFont>
      <p:font typeface="方正粗谭黑简体" charset="-122"/>
      <p:regular r:id="rId42"/>
    </p:embeddedFont>
    <p:embeddedFont>
      <p:font typeface="Calibri" pitchFamily="34" charset="0"/>
      <p:regular r:id="rId43"/>
      <p:bold r:id="rId44"/>
      <p:italic r:id="rId45"/>
      <p:boldItalic r:id="rId46"/>
    </p:embeddedFont>
  </p:embeddedFontLst>
  <p:custDataLst>
    <p:tags r:id="rId47"/>
  </p:custDataLst>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386B"/>
    <a:srgbClr val="0C0E23"/>
    <a:srgbClr val="050632"/>
    <a:srgbClr val="1D1FC1"/>
    <a:srgbClr val="00001C"/>
    <a:srgbClr val="0D1069"/>
    <a:srgbClr val="010125"/>
    <a:srgbClr val="2223C7"/>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75" autoAdjust="0"/>
    <p:restoredTop sz="94660"/>
  </p:normalViewPr>
  <p:slideViewPr>
    <p:cSldViewPr snapToGrid="0">
      <p:cViewPr varScale="1">
        <p:scale>
          <a:sx n="110" d="100"/>
          <a:sy n="110" d="100"/>
        </p:scale>
        <p:origin x="-684" y="-96"/>
      </p:cViewPr>
      <p:guideLst>
        <p:guide orient="horz" pos="572"/>
        <p:guide orient="horz" pos="3362"/>
        <p:guide orient="horz" pos="2591"/>
        <p:guide pos="846"/>
        <p:guide pos="6970"/>
        <p:guide pos="3318"/>
      </p:guideLst>
    </p:cSldViewPr>
  </p:slideViewPr>
  <p:notesTextViewPr>
    <p:cViewPr>
      <p:scale>
        <a:sx n="1" d="1"/>
        <a:sy n="1" d="1"/>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tags" Target="tags/tag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file:///C:\Users\Administrator\Desktop\&#38468;&#23646;&#22270;&#34920;8.26.xlsx" TargetMode="External"/></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file:///C:\Users\Administrator\Desktop\&#38468;&#23646;&#22270;&#34920;8.26.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lang val="zh-CN"/>
  <c:chart>
    <c:title>
      <c:tx>
        <c:rich>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r>
              <a:rPr lang="en-US" sz="1600" b="1"/>
              <a:t>ADD YOUR TEXT</a:t>
            </a:r>
            <a:endParaRPr lang="zh-CN" sz="1600" b="1"/>
          </a:p>
        </c:rich>
      </c:tx>
      <c:layout>
        <c:manualLayout>
          <c:xMode val="edge"/>
          <c:yMode val="edge"/>
          <c:x val="0.39511339452487587"/>
          <c:y val="5.3058664918655254E-2"/>
        </c:manualLayout>
      </c:layout>
      <c:spPr>
        <a:noFill/>
        <a:ln>
          <a:noFill/>
        </a:ln>
        <a:effectLst/>
      </c:spPr>
    </c:title>
    <c:plotArea>
      <c:layout/>
      <c:ofPieChart>
        <c:ofPieType val="pie"/>
        <c:varyColors val="1"/>
        <c:ser>
          <c:idx val="0"/>
          <c:order val="0"/>
          <c:tx>
            <c:strRef>
              <c:f>Sheet4!$C$2</c:f>
              <c:strCache>
                <c:ptCount val="1"/>
                <c:pt idx="0">
                  <c:v>数量</c:v>
                </c:pt>
              </c:strCache>
            </c:strRef>
          </c:tx>
          <c:dPt>
            <c:idx val="0"/>
            <c:spPr>
              <a:solidFill>
                <a:schemeClr val="bg1">
                  <a:lumMod val="65000"/>
                </a:schemeClr>
              </a:solidFill>
              <a:ln w="19050">
                <a:solidFill>
                  <a:schemeClr val="lt1"/>
                </a:solidFill>
              </a:ln>
              <a:effectLst/>
            </c:spPr>
          </c:dPt>
          <c:dPt>
            <c:idx val="1"/>
            <c:spPr>
              <a:solidFill>
                <a:schemeClr val="bg1">
                  <a:lumMod val="50000"/>
                </a:schemeClr>
              </a:solidFill>
              <a:ln w="19050">
                <a:solidFill>
                  <a:schemeClr val="lt1"/>
                </a:solidFill>
              </a:ln>
              <a:effectLst/>
            </c:spPr>
          </c:dPt>
          <c:dPt>
            <c:idx val="2"/>
            <c:spPr>
              <a:solidFill>
                <a:schemeClr val="bg1">
                  <a:lumMod val="65000"/>
                </a:schemeClr>
              </a:solidFill>
              <a:ln w="19050">
                <a:solidFill>
                  <a:schemeClr val="lt1"/>
                </a:solidFill>
              </a:ln>
              <a:effectLst/>
            </c:spPr>
          </c:dPt>
          <c:dPt>
            <c:idx val="3"/>
            <c:spPr>
              <a:solidFill>
                <a:schemeClr val="bg1">
                  <a:lumMod val="50000"/>
                </a:schemeClr>
              </a:solidFill>
              <a:ln w="19050">
                <a:solidFill>
                  <a:schemeClr val="lt1"/>
                </a:solidFill>
              </a:ln>
              <a:effectLst/>
            </c:spPr>
          </c:dPt>
          <c:dPt>
            <c:idx val="4"/>
            <c:spPr>
              <a:solidFill>
                <a:schemeClr val="accent3">
                  <a:lumMod val="60000"/>
                </a:schemeClr>
              </a:solidFill>
              <a:ln w="19050">
                <a:solidFill>
                  <a:schemeClr val="lt1"/>
                </a:solidFill>
              </a:ln>
              <a:effectLst/>
            </c:spPr>
          </c:dPt>
          <c:dPt>
            <c:idx val="5"/>
            <c:spPr>
              <a:solidFill>
                <a:schemeClr val="accent4"/>
              </a:solidFill>
              <a:ln w="19050">
                <a:solidFill>
                  <a:schemeClr val="lt1"/>
                </a:solidFill>
              </a:ln>
              <a:effectLst/>
            </c:spPr>
          </c:dPt>
          <c:dPt>
            <c:idx val="6"/>
            <c:spPr>
              <a:solidFill>
                <a:schemeClr val="bg1">
                  <a:lumMod val="65000"/>
                </a:schemeClr>
              </a:solidFill>
              <a:ln w="19050">
                <a:solidFill>
                  <a:schemeClr val="lt1"/>
                </a:solidFill>
              </a:ln>
              <a:effectLst/>
            </c:spPr>
          </c:dPt>
          <c:dPt>
            <c:idx val="7"/>
            <c:spPr>
              <a:solidFill>
                <a:schemeClr val="accent4"/>
              </a:solidFill>
              <a:ln w="19050">
                <a:solidFill>
                  <a:schemeClr val="lt1"/>
                </a:solidFill>
              </a:ln>
              <a:effectLst/>
            </c:spPr>
          </c:dPt>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zh-CN"/>
              </a:p>
            </c:txPr>
            <c:showVal val="1"/>
            <c:showCatName val="1"/>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Sheet4!$B$3:$B$9</c:f>
              <c:strCache>
                <c:ptCount val="7"/>
                <c:pt idx="0">
                  <c:v>广州</c:v>
                </c:pt>
                <c:pt idx="1">
                  <c:v>上海</c:v>
                </c:pt>
                <c:pt idx="2">
                  <c:v>深圳</c:v>
                </c:pt>
                <c:pt idx="3">
                  <c:v>北京</c:v>
                </c:pt>
                <c:pt idx="4">
                  <c:v>电脑</c:v>
                </c:pt>
                <c:pt idx="5">
                  <c:v>电视</c:v>
                </c:pt>
                <c:pt idx="6">
                  <c:v>冰箱</c:v>
                </c:pt>
              </c:strCache>
            </c:strRef>
          </c:cat>
          <c:val>
            <c:numRef>
              <c:f>Sheet4!$C$3:$C$9</c:f>
              <c:numCache>
                <c:formatCode>General</c:formatCode>
                <c:ptCount val="7"/>
                <c:pt idx="0">
                  <c:v>430</c:v>
                </c:pt>
                <c:pt idx="1">
                  <c:v>766</c:v>
                </c:pt>
                <c:pt idx="2">
                  <c:v>589</c:v>
                </c:pt>
                <c:pt idx="3">
                  <c:v>699</c:v>
                </c:pt>
                <c:pt idx="4">
                  <c:v>206</c:v>
                </c:pt>
                <c:pt idx="5">
                  <c:v>227</c:v>
                </c:pt>
                <c:pt idx="6">
                  <c:v>189</c:v>
                </c:pt>
              </c:numCache>
            </c:numRef>
          </c:val>
        </c:ser>
        <c:dLbls/>
        <c:gapWidth val="100"/>
        <c:secondPieSize val="75"/>
        <c:serLines>
          <c:spPr>
            <a:ln w="9525" cap="flat" cmpd="sng" algn="ctr">
              <a:solidFill>
                <a:schemeClr val="tx1">
                  <a:lumMod val="35000"/>
                  <a:lumOff val="65000"/>
                </a:schemeClr>
              </a:solidFill>
              <a:round/>
            </a:ln>
            <a:effectLst/>
          </c:spPr>
        </c:serLines>
      </c:ofPieChart>
      <c:spPr>
        <a:noFill/>
        <a:ln>
          <a:noFill/>
        </a:ln>
        <a:effectLst/>
      </c:spPr>
    </c:plotArea>
    <c:legend>
      <c:legendPos val="b"/>
      <c:layout/>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mn-lt"/>
              <a:ea typeface="+mn-ea"/>
              <a:cs typeface="+mn-cs"/>
            </a:defRPr>
          </a:pPr>
          <a:endParaRPr lang="zh-CN"/>
        </a:p>
      </c:txPr>
    </c:legend>
    <c:plotVisOnly val="1"/>
    <c:dispBlanksAs val="zero"/>
  </c:chart>
  <c:spPr>
    <a:noFill/>
    <a:ln>
      <a:noFill/>
    </a:ln>
    <a:effectLst/>
  </c:spPr>
  <c:txPr>
    <a:bodyPr/>
    <a:lstStyle/>
    <a:p>
      <a:pPr>
        <a:defRPr sz="1600">
          <a:solidFill>
            <a:schemeClr val="bg1"/>
          </a:solidFill>
        </a:defRPr>
      </a:pPr>
      <a:endParaRPr lang="zh-CN"/>
    </a:p>
  </c:txPr>
  <c:externalData r:id="rId1"/>
</c:chartSpace>
</file>

<file path=ppt/charts/chart2.xml><?xml version="1.0" encoding="utf-8"?>
<c:chartSpace xmlns:c="http://schemas.openxmlformats.org/drawingml/2006/chart" xmlns:a="http://schemas.openxmlformats.org/drawingml/2006/main" xmlns:r="http://schemas.openxmlformats.org/officeDocument/2006/relationships">
  <c:lang val="zh-CN"/>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altLang="zh-CN" sz="1800" b="1" i="0" baseline="0" smtClean="0">
                <a:solidFill>
                  <a:schemeClr val="bg1"/>
                </a:solidFill>
                <a:effectLst/>
              </a:rPr>
              <a:t>ADD YOUR TEXT</a:t>
            </a:r>
            <a:endParaRPr lang="zh-CN" altLang="zh-CN">
              <a:solidFill>
                <a:schemeClr val="bg1"/>
              </a:solidFill>
              <a:effectLst/>
            </a:endParaRPr>
          </a:p>
        </c:rich>
      </c:tx>
      <c:layout>
        <c:manualLayout>
          <c:xMode val="edge"/>
          <c:yMode val="edge"/>
          <c:x val="0.36918015649532793"/>
          <c:y val="5.3602504622112891E-2"/>
        </c:manualLayout>
      </c:layout>
      <c:spPr>
        <a:noFill/>
        <a:ln>
          <a:noFill/>
        </a:ln>
        <a:effectLst/>
      </c:spPr>
    </c:title>
    <c:plotArea>
      <c:layout/>
      <c:doughnutChart>
        <c:varyColors val="1"/>
        <c:ser>
          <c:idx val="0"/>
          <c:order val="0"/>
          <c:dPt>
            <c:idx val="0"/>
            <c:spPr>
              <a:solidFill>
                <a:schemeClr val="accent4"/>
              </a:solidFill>
              <a:ln w="19050">
                <a:solidFill>
                  <a:schemeClr val="lt1"/>
                </a:solidFill>
              </a:ln>
              <a:effectLst/>
            </c:spPr>
          </c:dPt>
          <c:dPt>
            <c:idx val="1"/>
            <c:spPr>
              <a:solidFill>
                <a:schemeClr val="bg1">
                  <a:lumMod val="50000"/>
                </a:schemeClr>
              </a:solidFill>
              <a:ln w="19050">
                <a:solidFill>
                  <a:schemeClr val="lt1"/>
                </a:solidFill>
              </a:ln>
              <a:effectLst/>
            </c:spPr>
          </c:dPt>
          <c:dPt>
            <c:idx val="2"/>
            <c:spPr>
              <a:solidFill>
                <a:srgbClr val="42386B"/>
              </a:solidFill>
              <a:ln w="19050">
                <a:solidFill>
                  <a:schemeClr val="lt1"/>
                </a:solidFill>
              </a:ln>
              <a:effectLst/>
            </c:spPr>
          </c:dPt>
          <c:dPt>
            <c:idx val="3"/>
            <c:spPr>
              <a:solidFill>
                <a:schemeClr val="tx2">
                  <a:lumMod val="75000"/>
                </a:schemeClr>
              </a:solidFill>
              <a:ln w="19050">
                <a:solidFill>
                  <a:schemeClr val="lt1"/>
                </a:solidFill>
              </a:ln>
              <a:effectLst/>
            </c:spPr>
          </c:dPt>
          <c:dPt>
            <c:idx val="4"/>
            <c:spPr>
              <a:solidFill>
                <a:schemeClr val="bg2">
                  <a:lumMod val="75000"/>
                </a:schemeClr>
              </a:solidFill>
              <a:ln w="19050">
                <a:solidFill>
                  <a:schemeClr val="lt1"/>
                </a:solidFill>
              </a:ln>
              <a:effectLst/>
            </c:spPr>
          </c:dPt>
          <c:dPt>
            <c:idx val="5"/>
            <c:spPr>
              <a:solidFill>
                <a:schemeClr val="bg2">
                  <a:lumMod val="75000"/>
                </a:schemeClr>
              </a:solidFill>
              <a:ln w="19050">
                <a:solidFill>
                  <a:schemeClr val="lt1"/>
                </a:solidFill>
              </a:ln>
              <a:effectLst/>
            </c:spPr>
          </c:dPt>
          <c:dPt>
            <c:idx val="6"/>
            <c:spPr>
              <a:solidFill>
                <a:schemeClr val="tx2">
                  <a:lumMod val="75000"/>
                </a:schemeClr>
              </a:solidFill>
              <a:ln w="19050">
                <a:solidFill>
                  <a:schemeClr val="lt1"/>
                </a:solidFill>
              </a:ln>
              <a:effectLst/>
            </c:spPr>
          </c:dPt>
          <c:dPt>
            <c:idx val="7"/>
            <c:spPr>
              <a:solidFill>
                <a:srgbClr val="42386B"/>
              </a:solidFill>
              <a:ln w="19050">
                <a:solidFill>
                  <a:schemeClr val="lt1"/>
                </a:solidFill>
              </a:ln>
              <a:effectLst/>
            </c:spPr>
          </c:dPt>
          <c:dPt>
            <c:idx val="8"/>
            <c:spPr>
              <a:solidFill>
                <a:schemeClr val="bg1">
                  <a:lumMod val="50000"/>
                </a:schemeClr>
              </a:solidFill>
              <a:ln w="19050">
                <a:solidFill>
                  <a:schemeClr val="lt1"/>
                </a:solidFill>
              </a:ln>
              <a:effectLst/>
            </c:spPr>
          </c:dPt>
          <c:dPt>
            <c:idx val="9"/>
            <c:spPr>
              <a:solidFill>
                <a:schemeClr val="accent4"/>
              </a:solidFill>
              <a:ln w="19050">
                <a:solidFill>
                  <a:schemeClr val="lt1"/>
                </a:solidFill>
              </a:ln>
              <a:effectLst/>
            </c:spPr>
          </c:dPt>
          <c:dLbls>
            <c:dLbl>
              <c:idx val="4"/>
              <c:layout>
                <c:manualLayout>
                  <c:x val="5.2758398797827927E-3"/>
                  <c:y val="2.8497409326424871E-2"/>
                </c:manualLayout>
              </c:layout>
              <c:showVal val="1"/>
              <c:extLst>
                <c:ext xmlns:c15="http://schemas.microsoft.com/office/drawing/2012/chart" uri="{CE6537A1-D6FC-4f65-9D91-7224C49458BB}">
                  <c15:layout/>
                </c:ext>
              </c:extLst>
            </c:dLbl>
            <c:dLbl>
              <c:idx val="5"/>
              <c:layout>
                <c:manualLayout>
                  <c:x val="-6.4481742520976387E-17"/>
                  <c:y val="2.8497409326424788E-2"/>
                </c:manualLayout>
              </c:layout>
              <c:showVal val="1"/>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zh-CN"/>
              </a:p>
            </c:txPr>
            <c:showVal val="1"/>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Sheet7!$G$27:$G$36</c:f>
              <c:strCache>
                <c:ptCount val="10"/>
                <c:pt idx="0">
                  <c:v>租赁费</c:v>
                </c:pt>
                <c:pt idx="1">
                  <c:v>人工费</c:v>
                </c:pt>
                <c:pt idx="2">
                  <c:v>福利费</c:v>
                </c:pt>
                <c:pt idx="3">
                  <c:v>伙食费</c:v>
                </c:pt>
                <c:pt idx="4">
                  <c:v>其他</c:v>
                </c:pt>
                <c:pt idx="5">
                  <c:v>其他</c:v>
                </c:pt>
                <c:pt idx="6">
                  <c:v>伙食费</c:v>
                </c:pt>
                <c:pt idx="7">
                  <c:v>福利费</c:v>
                </c:pt>
                <c:pt idx="8">
                  <c:v>人工费</c:v>
                </c:pt>
                <c:pt idx="9">
                  <c:v>租赁费</c:v>
                </c:pt>
              </c:strCache>
            </c:strRef>
          </c:cat>
          <c:val>
            <c:numRef>
              <c:f>Sheet7!$H$27:$H$36</c:f>
              <c:numCache>
                <c:formatCode>0%</c:formatCode>
                <c:ptCount val="10"/>
                <c:pt idx="0">
                  <c:v>0.54</c:v>
                </c:pt>
                <c:pt idx="1">
                  <c:v>0.15000000000000008</c:v>
                </c:pt>
                <c:pt idx="2">
                  <c:v>0.13</c:v>
                </c:pt>
                <c:pt idx="3">
                  <c:v>0.1</c:v>
                </c:pt>
                <c:pt idx="4">
                  <c:v>8.0000000000000043E-2</c:v>
                </c:pt>
                <c:pt idx="5">
                  <c:v>7.0000000000000021E-2</c:v>
                </c:pt>
                <c:pt idx="6">
                  <c:v>0.11</c:v>
                </c:pt>
                <c:pt idx="7">
                  <c:v>0.13</c:v>
                </c:pt>
                <c:pt idx="8">
                  <c:v>0.17</c:v>
                </c:pt>
                <c:pt idx="9">
                  <c:v>0.52</c:v>
                </c:pt>
              </c:numCache>
            </c:numRef>
          </c:val>
        </c:ser>
        <c:dLbls/>
        <c:firstSliceAng val="0"/>
        <c:holeSize val="50"/>
      </c:doughnutChart>
      <c:spPr>
        <a:noFill/>
        <a:ln>
          <a:noFill/>
        </a:ln>
        <a:effectLst/>
      </c:spPr>
    </c:plotArea>
    <c:legend>
      <c:legendPos val="b"/>
      <c:legendEntry>
        <c:idx val="5"/>
        <c:delete val="1"/>
      </c:legendEntry>
      <c:legendEntry>
        <c:idx val="6"/>
        <c:delete val="1"/>
      </c:legendEntry>
      <c:legendEntry>
        <c:idx val="7"/>
        <c:delete val="1"/>
      </c:legendEntry>
      <c:legendEntry>
        <c:idx val="8"/>
        <c:delete val="1"/>
      </c:legendEntry>
      <c:legendEntry>
        <c:idx val="9"/>
        <c:delete val="1"/>
      </c:legendEntry>
      <c:layout/>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mn-lt"/>
              <a:ea typeface="+mn-ea"/>
              <a:cs typeface="+mn-cs"/>
            </a:defRPr>
          </a:pPr>
          <a:endParaRPr lang="zh-CN"/>
        </a:p>
      </c:txPr>
    </c:legend>
    <c:plotVisOnly val="1"/>
    <c:dispBlanksAs val="zero"/>
  </c:chart>
  <c:spPr>
    <a:noFill/>
    <a:ln>
      <a:noFill/>
    </a:ln>
    <a:effectLst/>
  </c:spPr>
  <c:txPr>
    <a:bodyPr/>
    <a:lstStyle/>
    <a:p>
      <a:pPr>
        <a:defRPr/>
      </a:pPr>
      <a:endParaRPr lang="zh-CN"/>
    </a:p>
  </c:txPr>
  <c:externalData r:id="rId1"/>
  <c:userShapes r:id="rId2"/>
</c:chartSpace>
</file>

<file path=ppt/drawings/drawing1.xml><?xml version="1.0" encoding="utf-8"?>
<c:userShapes xmlns:c="http://schemas.openxmlformats.org/drawingml/2006/chart">
  <cdr:relSizeAnchor xmlns:cdr="http://schemas.openxmlformats.org/drawingml/2006/chartDrawing">
    <cdr:from>
      <cdr:x>0.50313</cdr:x>
      <cdr:y>0.38194</cdr:y>
    </cdr:from>
    <cdr:to>
      <cdr:x>0.55729</cdr:x>
      <cdr:y>0.62847</cdr:y>
    </cdr:to>
    <cdr:sp macro="" textlink="">
      <cdr:nvSpPr>
        <cdr:cNvPr id="2" name="文本框 1"/>
        <cdr:cNvSpPr txBox="1"/>
      </cdr:nvSpPr>
      <cdr:spPr>
        <a:xfrm xmlns:a="http://schemas.openxmlformats.org/drawingml/2006/main">
          <a:off x="2300288" y="1047750"/>
          <a:ext cx="247650" cy="676275"/>
        </a:xfrm>
        <a:prstGeom xmlns:a="http://schemas.openxmlformats.org/drawingml/2006/main" prst="rect">
          <a:avLst/>
        </a:prstGeom>
      </cdr:spPr>
      <cdr:txBody>
        <a:bodyPr xmlns:a="http://schemas.openxmlformats.org/drawingml/2006/main" vertOverflow="clip" vert="eaVert" wrap="square" rtlCol="0"/>
        <a:lstStyle xmlns:a="http://schemas.openxmlformats.org/drawingml/2006/main"/>
        <a:p xmlns:a="http://schemas.openxmlformats.org/drawingml/2006/main">
          <a:endParaRPr lang="zh-CN" altLang="en-US" sz="1100"/>
        </a:p>
      </cdr:txBody>
    </cdr:sp>
  </cdr:relSizeAnchor>
  <cdr:relSizeAnchor xmlns:cdr="http://schemas.openxmlformats.org/drawingml/2006/chartDrawing">
    <cdr:from>
      <cdr:x>0.52396</cdr:x>
      <cdr:y>0.41319</cdr:y>
    </cdr:from>
    <cdr:to>
      <cdr:x>0.59063</cdr:x>
      <cdr:y>0.63542</cdr:y>
    </cdr:to>
    <cdr:sp macro="" textlink="">
      <cdr:nvSpPr>
        <cdr:cNvPr id="3" name="文本框 2"/>
        <cdr:cNvSpPr txBox="1"/>
      </cdr:nvSpPr>
      <cdr:spPr>
        <a:xfrm xmlns:a="http://schemas.openxmlformats.org/drawingml/2006/main">
          <a:off x="3783829" y="2025540"/>
          <a:ext cx="481464" cy="1089416"/>
        </a:xfrm>
        <a:prstGeom xmlns:a="http://schemas.openxmlformats.org/drawingml/2006/main" prst="rect">
          <a:avLst/>
        </a:prstGeom>
      </cdr:spPr>
      <cdr:txBody>
        <a:bodyPr xmlns:a="http://schemas.openxmlformats.org/drawingml/2006/main" vertOverflow="clip" vert="eaVert" wrap="square" rtlCol="0"/>
        <a:lstStyle xmlns:a="http://schemas.openxmlformats.org/drawingml/2006/main"/>
        <a:p xmlns:a="http://schemas.openxmlformats.org/drawingml/2006/main">
          <a:pPr algn="ctr"/>
          <a:fld id="{BC6F42E8-FD89-4829-B0F3-4143BB3CE45B}" type="TxLink">
            <a:rPr lang="en-US" altLang="en-US" sz="2000" b="0" i="0" u="none" strike="noStrike" spc="600">
              <a:solidFill>
                <a:schemeClr val="bg1"/>
              </a:solidFill>
              <a:latin typeface="微软雅黑" panose="020B0503020204020204" pitchFamily="34" charset="-122"/>
              <a:ea typeface="微软雅黑" panose="020B0503020204020204" pitchFamily="34" charset="-122"/>
            </a:rPr>
            <a:pPr algn="ctr"/>
            <a:t>8月份</a:t>
          </a:fld>
          <a:endParaRPr lang="zh-CN" altLang="en-US" sz="2800" b="0" spc="600">
            <a:solidFill>
              <a:schemeClr val="bg1"/>
            </a:solidFill>
            <a:latin typeface="微软雅黑" panose="020B0503020204020204" pitchFamily="34" charset="-122"/>
            <a:ea typeface="微软雅黑" panose="020B0503020204020204" pitchFamily="34" charset="-122"/>
          </a:endParaRPr>
        </a:p>
      </cdr:txBody>
    </cdr:sp>
  </cdr:relSizeAnchor>
  <cdr:relSizeAnchor xmlns:cdr="http://schemas.openxmlformats.org/drawingml/2006/chartDrawing">
    <cdr:from>
      <cdr:x>0.43854</cdr:x>
      <cdr:y>0.41319</cdr:y>
    </cdr:from>
    <cdr:to>
      <cdr:x>0.49896</cdr:x>
      <cdr:y>0.62847</cdr:y>
    </cdr:to>
    <cdr:sp macro="" textlink="">
      <cdr:nvSpPr>
        <cdr:cNvPr id="4" name="文本框 3"/>
        <cdr:cNvSpPr txBox="1"/>
      </cdr:nvSpPr>
      <cdr:spPr>
        <a:xfrm xmlns:a="http://schemas.openxmlformats.org/drawingml/2006/main">
          <a:off x="3166960" y="2025540"/>
          <a:ext cx="436329" cy="1055346"/>
        </a:xfrm>
        <a:prstGeom xmlns:a="http://schemas.openxmlformats.org/drawingml/2006/main" prst="rect">
          <a:avLst/>
        </a:prstGeom>
      </cdr:spPr>
      <cdr:txBody>
        <a:bodyPr xmlns:a="http://schemas.openxmlformats.org/drawingml/2006/main" vertOverflow="clip" vert="eaVert" wrap="square" rtlCol="0"/>
        <a:lstStyle xmlns:a="http://schemas.openxmlformats.org/drawingml/2006/main"/>
        <a:p xmlns:a="http://schemas.openxmlformats.org/drawingml/2006/main">
          <a:pPr algn="ctr"/>
          <a:fld id="{16B4CFDD-6CCC-4A63-8595-10DD0C2DA1A7}" type="TxLink">
            <a:rPr lang="en-US" altLang="en-US" sz="2000" b="0" i="0" u="none" strike="noStrike" spc="600">
              <a:solidFill>
                <a:schemeClr val="bg1"/>
              </a:solidFill>
              <a:latin typeface="微软雅黑" panose="020B0503020204020204" pitchFamily="34" charset="-122"/>
              <a:ea typeface="微软雅黑" panose="020B0503020204020204" pitchFamily="34" charset="-122"/>
            </a:rPr>
            <a:pPr algn="ctr"/>
            <a:t>9月份</a:t>
          </a:fld>
          <a:endParaRPr lang="zh-CN" altLang="en-US" sz="2800" spc="600">
            <a:solidFill>
              <a:schemeClr val="bg1"/>
            </a:solidFill>
            <a:latin typeface="微软雅黑" panose="020B0503020204020204" pitchFamily="34" charset="-122"/>
            <a:ea typeface="微软雅黑" panose="020B0503020204020204" pitchFamily="34" charset="-122"/>
          </a:endParaRPr>
        </a:p>
      </cdr:txBody>
    </cdr:sp>
  </cdr:relSizeAnchor>
</c:userShapes>
</file>

<file path=ppt/media/image1.jpeg>
</file>

<file path=ppt/media/image10.png>
</file>

<file path=ppt/media/image11.png>
</file>

<file path=ppt/media/image12.png>
</file>

<file path=ppt/media/image13.png>
</file>

<file path=ppt/media/image2.jpeg>
</file>

<file path=ppt/media/image3.png>
</file>

<file path=ppt/media/image4.jpeg>
</file>

<file path=ppt/media/image5.jpeg>
</file>

<file path=ppt/media/image6.jpeg>
</file>

<file path=ppt/media/image7.png>
</file>

<file path=ppt/media/image8.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05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Unicode MS" pitchFamily="34" charset="-122"/>
                <a:ea typeface="微软雅黑" pitchFamily="34" charset="-122"/>
              </a:defRPr>
            </a:lvl1pPr>
          </a:lstStyle>
          <a:p>
            <a:endParaRPr lang="zh-CN" altLang="en-US"/>
          </a:p>
        </p:txBody>
      </p:sp>
      <p:sp>
        <p:nvSpPr>
          <p:cNvPr id="4505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Unicode MS" pitchFamily="34" charset="-122"/>
                <a:ea typeface="微软雅黑" pitchFamily="34" charset="-122"/>
              </a:defRPr>
            </a:lvl1pPr>
          </a:lstStyle>
          <a:p>
            <a:fld id="{C422FFDD-E6E1-441C-A194-0C7AA9949072}" type="datetimeFigureOut">
              <a:rPr lang="zh-CN" altLang="en-US"/>
              <a:pPr/>
              <a:t>2017/7/6</a:t>
            </a:fld>
            <a:endParaRPr lang="en-US" altLang="zh-CN"/>
          </a:p>
        </p:txBody>
      </p:sp>
      <p:sp>
        <p:nvSpPr>
          <p:cNvPr id="45060"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4506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506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Unicode MS" pitchFamily="34" charset="-122"/>
                <a:ea typeface="微软雅黑" pitchFamily="34" charset="-122"/>
              </a:defRPr>
            </a:lvl1pPr>
          </a:lstStyle>
          <a:p>
            <a:endParaRPr lang="en-US" altLang="zh-CN"/>
          </a:p>
        </p:txBody>
      </p:sp>
      <p:sp>
        <p:nvSpPr>
          <p:cNvPr id="4506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Unicode MS" pitchFamily="34" charset="-122"/>
                <a:ea typeface="微软雅黑" pitchFamily="34" charset="-122"/>
              </a:defRPr>
            </a:lvl1pPr>
          </a:lstStyle>
          <a:p>
            <a:fld id="{B5D7BC04-C4CC-4225-84B6-0EFF30F6C2C5}" type="slidenum">
              <a:rPr lang="zh-CN" altLang="en-US"/>
              <a:pPr/>
              <a:t>‹#›</a:t>
            </a:fld>
            <a:endParaRPr lang="en-US" altLang="zh-CN"/>
          </a:p>
        </p:txBody>
      </p:sp>
    </p:spTree>
    <p:extLst>
      <p:ext uri="{BB962C8B-B14F-4D97-AF65-F5344CB8AC3E}">
        <p14:creationId xmlns:p14="http://schemas.microsoft.com/office/powerpoint/2010/main" xmlns="" val="172123991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Calibri" pitchFamily="34" charset="0"/>
        <a:ea typeface="宋体" charset="-122"/>
        <a:cs typeface="+mn-cs"/>
      </a:defRPr>
    </a:lvl1pPr>
    <a:lvl2pPr marL="457200" algn="l" rtl="0" fontAlgn="base">
      <a:spcBef>
        <a:spcPct val="30000"/>
      </a:spcBef>
      <a:spcAft>
        <a:spcPct val="0"/>
      </a:spcAft>
      <a:defRPr sz="1200" kern="1200">
        <a:solidFill>
          <a:schemeClr val="tx1"/>
        </a:solidFill>
        <a:latin typeface="Calibri" pitchFamily="34" charset="0"/>
        <a:ea typeface="宋体" charset="-122"/>
        <a:cs typeface="+mn-cs"/>
      </a:defRPr>
    </a:lvl2pPr>
    <a:lvl3pPr marL="914400" algn="l" rtl="0" fontAlgn="base">
      <a:spcBef>
        <a:spcPct val="30000"/>
      </a:spcBef>
      <a:spcAft>
        <a:spcPct val="0"/>
      </a:spcAft>
      <a:defRPr sz="1200" kern="1200">
        <a:solidFill>
          <a:schemeClr val="tx1"/>
        </a:solidFill>
        <a:latin typeface="Calibri" pitchFamily="34" charset="0"/>
        <a:ea typeface="宋体" charset="-122"/>
        <a:cs typeface="+mn-cs"/>
      </a:defRPr>
    </a:lvl3pPr>
    <a:lvl4pPr marL="1371600" algn="l" rtl="0" fontAlgn="base">
      <a:spcBef>
        <a:spcPct val="30000"/>
      </a:spcBef>
      <a:spcAft>
        <a:spcPct val="0"/>
      </a:spcAft>
      <a:defRPr sz="1200" kern="1200">
        <a:solidFill>
          <a:schemeClr val="tx1"/>
        </a:solidFill>
        <a:latin typeface="Calibri" pitchFamily="34" charset="0"/>
        <a:ea typeface="宋体" charset="-122"/>
        <a:cs typeface="+mn-cs"/>
      </a:defRPr>
    </a:lvl4pPr>
    <a:lvl5pPr marL="1828800" algn="l" rtl="0" fontAlgn="base">
      <a:spcBef>
        <a:spcPct val="30000"/>
      </a:spcBef>
      <a:spcAft>
        <a:spcPct val="0"/>
      </a:spcAft>
      <a:defRPr sz="1200" kern="1200">
        <a:solidFill>
          <a:schemeClr val="tx1"/>
        </a:solidFill>
        <a:latin typeface="Calibri" pitchFamily="34" charset="0"/>
        <a:ea typeface="宋体"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ChangeArrowheads="1" noTextEdit="1"/>
          </p:cNvSpPr>
          <p:nvPr>
            <p:ph type="sldImg"/>
          </p:nvPr>
        </p:nvSpPr>
        <p:spPr>
          <a:ln/>
        </p:spPr>
      </p:sp>
      <p:sp>
        <p:nvSpPr>
          <p:cNvPr id="56323"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ln/>
        </p:spPr>
      </p:sp>
      <p:sp>
        <p:nvSpPr>
          <p:cNvPr id="58371"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Rot="1" noChangeAspect="1" noChangeArrowheads="1" noTextEdit="1"/>
          </p:cNvSpPr>
          <p:nvPr>
            <p:ph type="sldImg"/>
          </p:nvPr>
        </p:nvSpPr>
        <p:spPr>
          <a:ln/>
        </p:spPr>
      </p:sp>
      <p:sp>
        <p:nvSpPr>
          <p:cNvPr id="62467"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a:ln/>
        </p:spPr>
      </p:sp>
      <p:sp>
        <p:nvSpPr>
          <p:cNvPr id="64515"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spect="1" noChangeArrowheads="1" noTextEdit="1"/>
          </p:cNvSpPr>
          <p:nvPr>
            <p:ph type="sldImg"/>
          </p:nvPr>
        </p:nvSpPr>
        <p:spPr>
          <a:ln/>
        </p:spPr>
      </p:sp>
      <p:sp>
        <p:nvSpPr>
          <p:cNvPr id="48131"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Rot="1" noChangeAspect="1" noChangeArrowheads="1" noTextEdit="1"/>
          </p:cNvSpPr>
          <p:nvPr>
            <p:ph type="sldImg"/>
          </p:nvPr>
        </p:nvSpPr>
        <p:spPr>
          <a:ln/>
        </p:spPr>
      </p:sp>
      <p:sp>
        <p:nvSpPr>
          <p:cNvPr id="66563"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Rot="1" noChangeAspect="1" noChangeArrowheads="1" noTextEdit="1"/>
          </p:cNvSpPr>
          <p:nvPr>
            <p:ph type="sldImg"/>
          </p:nvPr>
        </p:nvSpPr>
        <p:spPr>
          <a:ln/>
        </p:spPr>
      </p:sp>
      <p:sp>
        <p:nvSpPr>
          <p:cNvPr id="46083"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D7BC04-C4CC-4225-84B6-0EFF30F6C2C5}" type="slidenum">
              <a:rPr lang="zh-CN" altLang="en-US" smtClean="0"/>
              <a:pPr/>
              <a:t>25</a:t>
            </a:fld>
            <a:endParaRPr lang="en-US" altLang="zh-CN"/>
          </a:p>
        </p:txBody>
      </p:sp>
    </p:spTree>
    <p:extLst>
      <p:ext uri="{BB962C8B-B14F-4D97-AF65-F5344CB8AC3E}">
        <p14:creationId xmlns:p14="http://schemas.microsoft.com/office/powerpoint/2010/main" xmlns="" val="4221007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Rot="1" noChangeAspect="1" noChangeArrowheads="1" noTextEdit="1"/>
          </p:cNvSpPr>
          <p:nvPr>
            <p:ph type="sldImg"/>
          </p:nvPr>
        </p:nvSpPr>
        <p:spPr>
          <a:ln/>
        </p:spPr>
      </p:sp>
      <p:sp>
        <p:nvSpPr>
          <p:cNvPr id="50179"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Rot="1" noChangeAspect="1" noChangeArrowheads="1" noTextEdit="1"/>
          </p:cNvSpPr>
          <p:nvPr>
            <p:ph type="sldImg"/>
          </p:nvPr>
        </p:nvSpPr>
        <p:spPr>
          <a:ln/>
        </p:spPr>
      </p:sp>
      <p:sp>
        <p:nvSpPr>
          <p:cNvPr id="52227"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Rot="1" noChangeAspect="1" noChangeArrowheads="1" noTextEdit="1"/>
          </p:cNvSpPr>
          <p:nvPr>
            <p:ph type="sldImg"/>
          </p:nvPr>
        </p:nvSpPr>
        <p:spPr>
          <a:ln/>
        </p:spPr>
      </p:sp>
      <p:sp>
        <p:nvSpPr>
          <p:cNvPr id="54275" name="Rectangle 3"/>
          <p:cNvSpPr>
            <a:spLocks noGrp="1" noChangeArrowheads="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a:ln/>
        </p:spPr>
      </p:sp>
      <p:sp>
        <p:nvSpPr>
          <p:cNvPr id="55299" name="Rectangle 3"/>
          <p:cNvSpPr>
            <a:spLocks noGrp="1" noChangeArrowheads="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3_自定义版式">
    <p:spTree>
      <p:nvGrpSpPr>
        <p:cNvPr id="1" name=""/>
        <p:cNvGrpSpPr/>
        <p:nvPr/>
      </p:nvGrpSpPr>
      <p:grpSpPr>
        <a:xfrm>
          <a:off x="0" y="0"/>
          <a:ext cx="0" cy="0"/>
          <a:chOff x="0" y="0"/>
          <a:chExt cx="0" cy="0"/>
        </a:xfrm>
      </p:grpSpPr>
      <p:pic>
        <p:nvPicPr>
          <p:cNvPr id="2" name="图片 5"/>
          <p:cNvPicPr>
            <a:picLocks noChangeAspect="1"/>
          </p:cNvPicPr>
          <p:nvPr userDrawn="1"/>
        </p:nvPicPr>
        <p:blipFill>
          <a:blip r:embed="rId2" cstate="print"/>
          <a:srcRect/>
          <a:stretch>
            <a:fillRect/>
          </a:stretch>
        </p:blipFill>
        <p:spPr bwMode="auto">
          <a:xfrm>
            <a:off x="0" y="0"/>
            <a:ext cx="12192000" cy="6854825"/>
          </a:xfrm>
          <a:prstGeom prst="rect">
            <a:avLst/>
          </a:prstGeom>
          <a:noFill/>
          <a:ln w="9525">
            <a:noFill/>
            <a:miter lim="800000"/>
            <a:headEnd/>
            <a:tailEnd/>
          </a:ln>
        </p:spPr>
      </p:pic>
      <p:sp>
        <p:nvSpPr>
          <p:cNvPr id="3" name="圆角矩形 6"/>
          <p:cNvSpPr/>
          <p:nvPr userDrawn="1"/>
        </p:nvSpPr>
        <p:spPr>
          <a:xfrm>
            <a:off x="327025" y="430213"/>
            <a:ext cx="11537950" cy="5997575"/>
          </a:xfrm>
          <a:prstGeom prst="roundRect">
            <a:avLst>
              <a:gd name="adj" fmla="val 3438"/>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509892E9-1B97-459D-93AA-05CC6F54B5EB}" type="datetimeFigureOut">
              <a:rPr lang="zh-CN" altLang="en-US"/>
              <a:pPr>
                <a:defRPr/>
              </a:pPr>
              <a:t>2017/7/6</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D43BCD50-F82D-4B3E-A24D-045A60BB54D8}" type="slidenum">
              <a:rPr lang="zh-CN" altLang="en-US"/>
              <a:pPr>
                <a:defRPr/>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C5EF1072-B38C-4D41-956E-6CA7673FFF47}" type="datetimeFigureOut">
              <a:rPr lang="zh-CN" altLang="en-US"/>
              <a:pPr>
                <a:defRPr/>
              </a:pPr>
              <a:t>2017/7/6</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4C0DDE0A-61C6-4552-967E-D50B1DB0F7D2}" type="slidenum">
              <a:rPr lang="zh-CN" altLang="en-US"/>
              <a:pPr>
                <a:defRPr/>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60983D5A-1DF1-4FFE-A57C-30064548347D}" type="datetimeFigureOut">
              <a:rPr lang="zh-CN" altLang="en-US"/>
              <a:pPr>
                <a:defRPr/>
              </a:pPr>
              <a:t>2017/7/6</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0C6794B-B910-476C-BD20-1EAFCD278F48}" type="slidenum">
              <a:rPr lang="zh-CN" altLang="en-US"/>
              <a:pPr>
                <a:defRPr/>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9C355C5B-CE87-4084-9562-F677DA68EA8F}" type="datetimeFigureOut">
              <a:rPr lang="zh-CN" altLang="en-US"/>
              <a:pPr>
                <a:defRPr/>
              </a:pPr>
              <a:t>2017/7/6</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9BBA6042-AEF0-4C69-8444-79B465E1FF47}" type="slidenum">
              <a:rPr lang="zh-CN" altLang="en-US"/>
              <a:pPr>
                <a:defRPr/>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574EA2C4-4594-4EEF-B77A-3B94755ADD2E}" type="datetimeFigureOut">
              <a:rPr lang="zh-CN" altLang="en-US"/>
              <a:pPr>
                <a:defRPr/>
              </a:pPr>
              <a:t>2017/7/6</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5A9D940-5B7B-472A-BAA8-424A9475A31F}" type="slidenum">
              <a:rPr lang="zh-CN" altLang="en-US"/>
              <a:pPr>
                <a:defRPr/>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5EB88BCE-5186-4CDA-AA2D-CE74B899D0E6}" type="datetimeFigureOut">
              <a:rPr lang="zh-CN" altLang="en-US"/>
              <a:pPr>
                <a:defRPr/>
              </a:pPr>
              <a:t>2017/7/6</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B0A867A8-9B7A-4B38-8170-293B526710F4}" type="slidenum">
              <a:rPr lang="zh-CN" altLang="en-US"/>
              <a:pPr>
                <a:defRPr/>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1749EEF2-3D39-429C-A68A-CD5B2EF9BCA9}" type="datetimeFigureOut">
              <a:rPr lang="zh-CN" altLang="en-US"/>
              <a:pPr>
                <a:defRPr/>
              </a:pPr>
              <a:t>2017/7/6</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CED57793-4240-43F3-96F0-82EA9ECCD771}" type="slidenum">
              <a:rPr lang="zh-CN" altLang="en-US"/>
              <a:pPr>
                <a:defRPr/>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906E51A9-FD12-4E0A-9697-0F119C2633B4}" type="datetimeFigureOut">
              <a:rPr lang="zh-CN" altLang="en-US"/>
              <a:pPr>
                <a:defRPr/>
              </a:pPr>
              <a:t>2017/7/6</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91039850-38EE-411A-8D30-BFCA93BD1FAD}" type="slidenum">
              <a:rPr lang="zh-CN" altLang="en-US"/>
              <a:pPr>
                <a:defRPr/>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0E674FD4-F1BE-4BC9-8825-B708D78AEF7B}" type="datetimeFigureOut">
              <a:rPr lang="zh-CN" altLang="en-US"/>
              <a:pPr>
                <a:defRPr/>
              </a:pPr>
              <a:t>2017/7/6</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6E712377-00CC-49E9-8DF2-0B40A4A57E2B}" type="slidenum">
              <a:rPr lang="zh-CN" altLang="en-US"/>
              <a:pPr>
                <a:defRPr/>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8851C4A8-1F91-4213-ABF2-F96DB7F9265F}" type="datetimeFigureOut">
              <a:rPr lang="zh-CN" altLang="en-US"/>
              <a:pPr>
                <a:defRPr/>
              </a:pPr>
              <a:t>2017/7/6</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C938E435-7F92-4CEC-87BB-C689332DB8E8}" type="slidenum">
              <a:rPr lang="zh-CN" altLang="en-US"/>
              <a:pPr>
                <a:defRPr/>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028EE0FE-878C-43B4-87A0-B76AB4D9362C}" type="datetimeFigureOut">
              <a:rPr lang="zh-CN" altLang="en-US"/>
              <a:pPr>
                <a:defRPr/>
              </a:pPr>
              <a:t>2017/7/6</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9D6BD577-AFFA-41CF-A383-02BFC8E58342}" type="slidenum">
              <a:rPr lang="zh-CN" altLang="en-US"/>
              <a:pPr>
                <a:defRPr/>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lum/>
          </a:blip>
          <a:srcRect/>
          <a:stretch>
            <a:fillRect t="-6000" b="-6000"/>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defRPr>
            </a:lvl1pPr>
          </a:lstStyle>
          <a:p>
            <a:pPr>
              <a:defRPr/>
            </a:pPr>
            <a:fld id="{1EFA20D9-DAB6-4E3C-AA28-488E29AA535B}" type="datetimeFigureOut">
              <a:rPr lang="zh-CN" altLang="en-US"/>
              <a:pPr>
                <a:defRPr/>
              </a:pPr>
              <a:t>2017/7/6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defRPr>
            </a:lvl1pPr>
          </a:lstStyle>
          <a:p>
            <a:pPr>
              <a:defRPr/>
            </a:pPr>
            <a:fld id="{EF2E51E1-1167-4F79-9323-4AE5C8B8ECB1}"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1" r:id="rId2"/>
    <p:sldLayoutId id="2147483660" r:id="rId3"/>
    <p:sldLayoutId id="2147483659" r:id="rId4"/>
    <p:sldLayoutId id="2147483658" r:id="rId5"/>
    <p:sldLayoutId id="2147483657" r:id="rId6"/>
    <p:sldLayoutId id="2147483656" r:id="rId7"/>
    <p:sldLayoutId id="2147483655" r:id="rId8"/>
    <p:sldLayoutId id="2147483654" r:id="rId9"/>
    <p:sldLayoutId id="2147483653" r:id="rId10"/>
    <p:sldLayoutId id="2147483652" r:id="rId11"/>
    <p:sldLayoutId id="2147483651" r:id="rId12"/>
  </p:sldLayoutIdLs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Arial" charset="0"/>
          <a:ea typeface="微软雅黑" pitchFamily="34" charset="-122"/>
        </a:defRPr>
      </a:lvl2pPr>
      <a:lvl3pPr algn="l" rtl="0" fontAlgn="base">
        <a:lnSpc>
          <a:spcPct val="90000"/>
        </a:lnSpc>
        <a:spcBef>
          <a:spcPct val="0"/>
        </a:spcBef>
        <a:spcAft>
          <a:spcPct val="0"/>
        </a:spcAft>
        <a:defRPr sz="4400">
          <a:solidFill>
            <a:schemeClr val="tx1"/>
          </a:solidFill>
          <a:latin typeface="Arial" charset="0"/>
          <a:ea typeface="微软雅黑" pitchFamily="34" charset="-122"/>
        </a:defRPr>
      </a:lvl3pPr>
      <a:lvl4pPr algn="l" rtl="0" fontAlgn="base">
        <a:lnSpc>
          <a:spcPct val="90000"/>
        </a:lnSpc>
        <a:spcBef>
          <a:spcPct val="0"/>
        </a:spcBef>
        <a:spcAft>
          <a:spcPct val="0"/>
        </a:spcAft>
        <a:defRPr sz="4400">
          <a:solidFill>
            <a:schemeClr val="tx1"/>
          </a:solidFill>
          <a:latin typeface="Arial" charset="0"/>
          <a:ea typeface="微软雅黑" pitchFamily="34" charset="-122"/>
        </a:defRPr>
      </a:lvl4pPr>
      <a:lvl5pPr algn="l" rtl="0" fontAlgn="base">
        <a:lnSpc>
          <a:spcPct val="90000"/>
        </a:lnSpc>
        <a:spcBef>
          <a:spcPct val="0"/>
        </a:spcBef>
        <a:spcAft>
          <a:spcPct val="0"/>
        </a:spcAft>
        <a:defRPr sz="4400">
          <a:solidFill>
            <a:schemeClr val="tx1"/>
          </a:solidFill>
          <a:latin typeface="Arial" charset="0"/>
          <a:ea typeface="微软雅黑" pitchFamily="34" charset="-122"/>
        </a:defRPr>
      </a:lvl5pPr>
      <a:lvl6pPr marL="457200" algn="l" rtl="0" fontAlgn="base">
        <a:lnSpc>
          <a:spcPct val="90000"/>
        </a:lnSpc>
        <a:spcBef>
          <a:spcPct val="0"/>
        </a:spcBef>
        <a:spcAft>
          <a:spcPct val="0"/>
        </a:spcAft>
        <a:defRPr sz="4400">
          <a:solidFill>
            <a:schemeClr val="tx1"/>
          </a:solidFill>
          <a:latin typeface="Arial" charset="0"/>
          <a:ea typeface="微软雅黑" pitchFamily="34" charset="-122"/>
        </a:defRPr>
      </a:lvl6pPr>
      <a:lvl7pPr marL="914400" algn="l" rtl="0" fontAlgn="base">
        <a:lnSpc>
          <a:spcPct val="90000"/>
        </a:lnSpc>
        <a:spcBef>
          <a:spcPct val="0"/>
        </a:spcBef>
        <a:spcAft>
          <a:spcPct val="0"/>
        </a:spcAft>
        <a:defRPr sz="4400">
          <a:solidFill>
            <a:schemeClr val="tx1"/>
          </a:solidFill>
          <a:latin typeface="Arial" charset="0"/>
          <a:ea typeface="微软雅黑" pitchFamily="34" charset="-122"/>
        </a:defRPr>
      </a:lvl7pPr>
      <a:lvl8pPr marL="1371600" algn="l" rtl="0" fontAlgn="base">
        <a:lnSpc>
          <a:spcPct val="90000"/>
        </a:lnSpc>
        <a:spcBef>
          <a:spcPct val="0"/>
        </a:spcBef>
        <a:spcAft>
          <a:spcPct val="0"/>
        </a:spcAft>
        <a:defRPr sz="4400">
          <a:solidFill>
            <a:schemeClr val="tx1"/>
          </a:solidFill>
          <a:latin typeface="Arial" charset="0"/>
          <a:ea typeface="微软雅黑" pitchFamily="34" charset="-122"/>
        </a:defRPr>
      </a:lvl8pPr>
      <a:lvl9pPr marL="1828800" algn="l" rtl="0" fontAlgn="base">
        <a:lnSpc>
          <a:spcPct val="90000"/>
        </a:lnSpc>
        <a:spcBef>
          <a:spcPct val="0"/>
        </a:spcBef>
        <a:spcAft>
          <a:spcPct val="0"/>
        </a:spcAft>
        <a:defRPr sz="4400">
          <a:solidFill>
            <a:schemeClr val="tx1"/>
          </a:solidFill>
          <a:latin typeface="Arial" charset="0"/>
          <a:ea typeface="微软雅黑" pitchFamily="34" charset="-122"/>
        </a:defRPr>
      </a:lvl9pPr>
    </p:titleStyle>
    <p:bodyStyle>
      <a:lvl1pPr marL="228600" indent="-228600" algn="l" rtl="0" fontAlgn="base">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NULL" TargetMode="External"/><Relationship Id="rId1" Type="http://schemas.openxmlformats.org/officeDocument/2006/relationships/tags" Target="../tags/tag2.xml"/><Relationship Id="rId6" Type="http://schemas.openxmlformats.org/officeDocument/2006/relationships/image" Target="../media/image3.png"/><Relationship Id="rId5" Type="http://schemas.microsoft.com/office/2007/relationships/media" Target="../media/media1.mp3"/><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5.xml"/><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1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18.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19.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20.xml"/><Relationship Id="rId4" Type="http://schemas.openxmlformats.org/officeDocument/2006/relationships/chart" Target="../charts/char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7" Type="http://schemas.openxmlformats.org/officeDocument/2006/relationships/image" Target="../media/image12.png"/><Relationship Id="rId2" Type="http://schemas.openxmlformats.org/officeDocument/2006/relationships/slideLayout" Target="../slideLayouts/slideLayout1.xml"/><Relationship Id="rId1" Type="http://schemas.openxmlformats.org/officeDocument/2006/relationships/tags" Target="../tags/tag2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2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23.xml"/><Relationship Id="rId5" Type="http://schemas.openxmlformats.org/officeDocument/2006/relationships/chart" Target="../charts/chart2.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2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25.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2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10.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1" name="文本框 4"/>
          <p:cNvSpPr txBox="1">
            <a:spLocks noChangeArrowheads="1"/>
          </p:cNvSpPr>
          <p:nvPr/>
        </p:nvSpPr>
        <p:spPr bwMode="auto">
          <a:xfrm>
            <a:off x="885825" y="2330450"/>
            <a:ext cx="10420350" cy="1446213"/>
          </a:xfrm>
          <a:prstGeom prst="rect">
            <a:avLst/>
          </a:prstGeom>
          <a:noFill/>
          <a:ln w="9525">
            <a:noFill/>
            <a:miter lim="800000"/>
            <a:headEnd/>
            <a:tailEnd/>
          </a:ln>
        </p:spPr>
        <p:txBody>
          <a:bodyPr>
            <a:spAutoFit/>
          </a:bodyPr>
          <a:lstStyle/>
          <a:p>
            <a:r>
              <a:rPr lang="en-US" altLang="zh-CN" sz="8800" b="1" dirty="0" smtClean="0">
                <a:solidFill>
                  <a:schemeClr val="bg1"/>
                </a:solidFill>
                <a:latin typeface="张海山锐谐体2.0-授权联系：Samtype@QQ.com" charset="-122"/>
                <a:ea typeface="张海山锐谐体2.0-授权联系：Samtype@QQ.com" charset="-122"/>
              </a:rPr>
              <a:t>20XX</a:t>
            </a:r>
            <a:r>
              <a:rPr lang="zh-CN" altLang="en-US" sz="8800" b="1" dirty="0" smtClean="0">
                <a:solidFill>
                  <a:schemeClr val="bg1"/>
                </a:solidFill>
                <a:latin typeface="张海山锐谐体2.0-授权联系：Samtype@QQ.com" charset="-122"/>
                <a:ea typeface="张海山锐谐体2.0-授权联系：Samtype@QQ.com" charset="-122"/>
              </a:rPr>
              <a:t>年终</a:t>
            </a:r>
            <a:r>
              <a:rPr lang="zh-CN" altLang="en-US" sz="8800" b="1" dirty="0">
                <a:solidFill>
                  <a:schemeClr val="bg1"/>
                </a:solidFill>
                <a:latin typeface="张海山锐谐体2.0-授权联系：Samtype@QQ.com" charset="-122"/>
                <a:ea typeface="张海山锐谐体2.0-授权联系：Samtype@QQ.com" charset="-122"/>
              </a:rPr>
              <a:t>总结汇报</a:t>
            </a:r>
          </a:p>
        </p:txBody>
      </p:sp>
      <p:sp>
        <p:nvSpPr>
          <p:cNvPr id="15362" name="文本框 1"/>
          <p:cNvSpPr txBox="1">
            <a:spLocks noChangeArrowheads="1"/>
          </p:cNvSpPr>
          <p:nvPr/>
        </p:nvSpPr>
        <p:spPr bwMode="auto">
          <a:xfrm>
            <a:off x="885825" y="5517966"/>
            <a:ext cx="10086975" cy="584775"/>
          </a:xfrm>
          <a:prstGeom prst="rect">
            <a:avLst/>
          </a:prstGeom>
          <a:noFill/>
          <a:ln w="9525">
            <a:noFill/>
            <a:miter lim="800000"/>
            <a:headEnd/>
            <a:tailEnd/>
          </a:ln>
        </p:spPr>
        <p:txBody>
          <a:bodyPr>
            <a:spAutoFit/>
          </a:bodyPr>
          <a:lstStyle/>
          <a:p>
            <a:pPr algn="ctr"/>
            <a:r>
              <a:rPr lang="zh-CN" altLang="en-US" sz="3200" b="1" dirty="0" smtClean="0">
                <a:solidFill>
                  <a:schemeClr val="bg1"/>
                </a:solidFill>
                <a:latin typeface="微软雅黑" pitchFamily="34" charset="-122"/>
                <a:ea typeface="微软雅黑" pitchFamily="34" charset="-122"/>
              </a:rPr>
              <a:t>你的公司名称</a:t>
            </a:r>
            <a:endParaRPr lang="zh-CN" altLang="en-US" sz="3200" b="1" dirty="0">
              <a:solidFill>
                <a:schemeClr val="bg1"/>
              </a:solidFill>
              <a:latin typeface="微软雅黑" pitchFamily="34" charset="-122"/>
              <a:ea typeface="微软雅黑" pitchFamily="34" charset="-122"/>
            </a:endParaRPr>
          </a:p>
        </p:txBody>
      </p:sp>
      <p:sp>
        <p:nvSpPr>
          <p:cNvPr id="15363" name="文本框 6"/>
          <p:cNvSpPr txBox="1">
            <a:spLocks noChangeArrowheads="1"/>
          </p:cNvSpPr>
          <p:nvPr/>
        </p:nvSpPr>
        <p:spPr bwMode="auto">
          <a:xfrm>
            <a:off x="885822" y="4261213"/>
            <a:ext cx="10086975" cy="523220"/>
          </a:xfrm>
          <a:prstGeom prst="rect">
            <a:avLst/>
          </a:prstGeom>
          <a:noFill/>
          <a:ln w="9525">
            <a:noFill/>
            <a:miter lim="800000"/>
            <a:headEnd/>
            <a:tailEnd/>
          </a:ln>
        </p:spPr>
        <p:txBody>
          <a:bodyPr>
            <a:spAutoFit/>
          </a:bodyPr>
          <a:lstStyle/>
          <a:p>
            <a:pPr algn="ctr"/>
            <a:r>
              <a:rPr lang="zh-CN" altLang="en-US" sz="2800" b="1" dirty="0" smtClean="0">
                <a:solidFill>
                  <a:srgbClr val="FFFF00"/>
                </a:solidFill>
                <a:latin typeface="Segoe UI Semilight" charset="0"/>
                <a:ea typeface="微软雅黑" pitchFamily="34" charset="-122"/>
              </a:rPr>
              <a:t>亮亮图文旗舰店</a:t>
            </a:r>
            <a:endParaRPr lang="zh-CN" altLang="en-US" sz="2800" b="1" dirty="0">
              <a:solidFill>
                <a:srgbClr val="FFFF00"/>
              </a:solidFill>
              <a:latin typeface="Segoe UI Semilight" charset="0"/>
              <a:ea typeface="微软雅黑" pitchFamily="34" charset="-122"/>
            </a:endParaRPr>
          </a:p>
        </p:txBody>
      </p:sp>
      <p:pic>
        <p:nvPicPr>
          <p:cNvPr id="2" name="28 The Colonel.mp3">
            <a:hlinkClick r:id="" action="ppaction://media"/>
          </p:cNvPr>
          <p:cNvPicPr>
            <a:picLocks noChangeAspect="1"/>
          </p:cNvPicPr>
          <p:nvPr>
            <a:videoFile r:link="rId2"/>
            <p:extLst>
              <p:ext uri="{DAA4B4D4-6D71-4841-9C94-3DE7FCFB9230}">
                <p14:media xmlns:p14="http://schemas.microsoft.com/office/powerpoint/2010/main" xmlns="" r:embed="rId5"/>
              </p:ext>
            </p:extLst>
          </p:nvPr>
        </p:nvPicPr>
        <p:blipFill>
          <a:blip r:embed="rId6" cstate="print"/>
          <a:stretch>
            <a:fillRect/>
          </a:stretch>
        </p:blipFill>
        <p:spPr>
          <a:xfrm>
            <a:off x="5685630" y="-593455"/>
            <a:ext cx="487363" cy="487363"/>
          </a:xfrm>
          <a:prstGeom prst="rect">
            <a:avLst/>
          </a:prstGeom>
        </p:spPr>
      </p:pic>
      <p:sp>
        <p:nvSpPr>
          <p:cNvPr id="3" name="矩形 2"/>
          <p:cNvSpPr/>
          <p:nvPr/>
        </p:nvSpPr>
        <p:spPr>
          <a:xfrm>
            <a:off x="7111662" y="5681102"/>
            <a:ext cx="184731" cy="369332"/>
          </a:xfrm>
          <a:prstGeom prst="rect">
            <a:avLst/>
          </a:prstGeom>
        </p:spPr>
        <p:txBody>
          <a:bodyPr wrap="none">
            <a:spAutoFit/>
          </a:bodyPr>
          <a:lstStyle/>
          <a:p>
            <a:endParaRPr lang="zh-CN" altLang="en-US" dirty="0">
              <a:solidFill>
                <a:schemeClr val="bg1"/>
              </a:solidFill>
            </a:endParaRPr>
          </a:p>
        </p:txBody>
      </p:sp>
      <p:grpSp>
        <p:nvGrpSpPr>
          <p:cNvPr id="7" name="组合 6"/>
          <p:cNvGrpSpPr/>
          <p:nvPr/>
        </p:nvGrpSpPr>
        <p:grpSpPr>
          <a:xfrm>
            <a:off x="4242696" y="5451231"/>
            <a:ext cx="3373232" cy="706333"/>
            <a:chOff x="479534" y="4910190"/>
            <a:chExt cx="2200275" cy="437199"/>
          </a:xfrm>
        </p:grpSpPr>
        <p:sp>
          <p:nvSpPr>
            <p:cNvPr id="8" name="矩形 7"/>
            <p:cNvSpPr/>
            <p:nvPr/>
          </p:nvSpPr>
          <p:spPr>
            <a:xfrm>
              <a:off x="479534" y="4910190"/>
              <a:ext cx="2200275" cy="437199"/>
            </a:xfrm>
            <a:prstGeom prst="rect">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微软雅黑" pitchFamily="34" charset="-122"/>
                <a:ea typeface="微软雅黑" pitchFamily="34" charset="-122"/>
              </a:endParaRPr>
            </a:p>
          </p:txBody>
        </p:sp>
        <p:sp>
          <p:nvSpPr>
            <p:cNvPr id="9" name="矩形 8"/>
            <p:cNvSpPr/>
            <p:nvPr/>
          </p:nvSpPr>
          <p:spPr>
            <a:xfrm>
              <a:off x="1487305" y="4944123"/>
              <a:ext cx="184731" cy="369332"/>
            </a:xfrm>
            <a:prstGeom prst="rect">
              <a:avLst/>
            </a:prstGeom>
          </p:spPr>
          <p:txBody>
            <a:bodyPr wrap="none">
              <a:spAutoFit/>
            </a:bodyPr>
            <a:lstStyle/>
            <a:p>
              <a:pPr algn="dist"/>
              <a:endParaRPr lang="en-US" altLang="zh-CN" b="1" dirty="0">
                <a:solidFill>
                  <a:schemeClr val="bg1"/>
                </a:solidFill>
                <a:latin typeface="微软雅黑" pitchFamily="34" charset="-122"/>
                <a:ea typeface="微软雅黑" pitchFamily="34" charset="-122"/>
              </a:endParaRPr>
            </a:p>
          </p:txBody>
        </p:sp>
      </p:gr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3900" advTm="3885">
        <p14:glitter pattern="hexagon"/>
      </p:transition>
    </mc:Choice>
    <mc:Fallback>
      <p:transition spd="slow" advTm="38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15361"/>
                                        </p:tgtEl>
                                        <p:attrNameLst>
                                          <p:attrName>style.visibility</p:attrName>
                                        </p:attrNameLst>
                                      </p:cBhvr>
                                      <p:to>
                                        <p:strVal val="visible"/>
                                      </p:to>
                                    </p:set>
                                    <p:animEffect transition="in" filter="fade">
                                      <p:cBhvr>
                                        <p:cTn id="11" dur="1000"/>
                                        <p:tgtEl>
                                          <p:spTgt spid="15361"/>
                                        </p:tgtEl>
                                      </p:cBhvr>
                                    </p:animEffect>
                                    <p:anim calcmode="lin" valueType="num">
                                      <p:cBhvr>
                                        <p:cTn id="12" dur="1000" fill="hold"/>
                                        <p:tgtEl>
                                          <p:spTgt spid="15361"/>
                                        </p:tgtEl>
                                        <p:attrNameLst>
                                          <p:attrName>ppt_x</p:attrName>
                                        </p:attrNameLst>
                                      </p:cBhvr>
                                      <p:tavLst>
                                        <p:tav tm="0">
                                          <p:val>
                                            <p:strVal val="#ppt_x"/>
                                          </p:val>
                                        </p:tav>
                                        <p:tav tm="100000">
                                          <p:val>
                                            <p:strVal val="#ppt_x"/>
                                          </p:val>
                                        </p:tav>
                                      </p:tavLst>
                                    </p:anim>
                                    <p:anim calcmode="lin" valueType="num">
                                      <p:cBhvr>
                                        <p:cTn id="13" dur="1000" fill="hold"/>
                                        <p:tgtEl>
                                          <p:spTgt spid="15361"/>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1" presetClass="entr" presetSubtype="0" fill="hold" grpId="0" nodeType="clickEffect">
                                  <p:stCondLst>
                                    <p:cond delay="0"/>
                                  </p:stCondLst>
                                  <p:iterate type="lt">
                                    <p:tmPct val="10000"/>
                                  </p:iterate>
                                  <p:childTnLst>
                                    <p:set>
                                      <p:cBhvr>
                                        <p:cTn id="17" dur="1" fill="hold">
                                          <p:stCondLst>
                                            <p:cond delay="0"/>
                                          </p:stCondLst>
                                        </p:cTn>
                                        <p:tgtEl>
                                          <p:spTgt spid="15363"/>
                                        </p:tgtEl>
                                        <p:attrNameLst>
                                          <p:attrName>style.visibility</p:attrName>
                                        </p:attrNameLst>
                                      </p:cBhvr>
                                      <p:to>
                                        <p:strVal val="visible"/>
                                      </p:to>
                                    </p:set>
                                    <p:anim calcmode="lin" valueType="num">
                                      <p:cBhvr>
                                        <p:cTn id="18" dur="500" fill="hold"/>
                                        <p:tgtEl>
                                          <p:spTgt spid="15363"/>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15363"/>
                                        </p:tgtEl>
                                        <p:attrNameLst>
                                          <p:attrName>ppt_y</p:attrName>
                                        </p:attrNameLst>
                                      </p:cBhvr>
                                      <p:tavLst>
                                        <p:tav tm="0">
                                          <p:val>
                                            <p:strVal val="#ppt_y"/>
                                          </p:val>
                                        </p:tav>
                                        <p:tav tm="100000">
                                          <p:val>
                                            <p:strVal val="#ppt_y"/>
                                          </p:val>
                                        </p:tav>
                                      </p:tavLst>
                                    </p:anim>
                                    <p:anim calcmode="lin" valueType="num">
                                      <p:cBhvr>
                                        <p:cTn id="20" dur="500" fill="hold"/>
                                        <p:tgtEl>
                                          <p:spTgt spid="15363"/>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15363"/>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15363"/>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5362"/>
                                        </p:tgtEl>
                                        <p:attrNameLst>
                                          <p:attrName>style.visibility</p:attrName>
                                        </p:attrNameLst>
                                      </p:cBhvr>
                                      <p:to>
                                        <p:strVal val="visible"/>
                                      </p:to>
                                    </p:set>
                                    <p:animEffect transition="in" filter="fade">
                                      <p:cBhvr>
                                        <p:cTn id="27" dur="1000"/>
                                        <p:tgtEl>
                                          <p:spTgt spid="15362"/>
                                        </p:tgtEl>
                                      </p:cBhvr>
                                    </p:animEffect>
                                    <p:anim calcmode="lin" valueType="num">
                                      <p:cBhvr>
                                        <p:cTn id="28" dur="1000" fill="hold"/>
                                        <p:tgtEl>
                                          <p:spTgt spid="15362"/>
                                        </p:tgtEl>
                                        <p:attrNameLst>
                                          <p:attrName>ppt_x</p:attrName>
                                        </p:attrNameLst>
                                      </p:cBhvr>
                                      <p:tavLst>
                                        <p:tav tm="0">
                                          <p:val>
                                            <p:strVal val="#ppt_x"/>
                                          </p:val>
                                        </p:tav>
                                        <p:tav tm="100000">
                                          <p:val>
                                            <p:strVal val="#ppt_x"/>
                                          </p:val>
                                        </p:tav>
                                      </p:tavLst>
                                    </p:anim>
                                    <p:anim calcmode="lin" valueType="num">
                                      <p:cBhvr>
                                        <p:cTn id="29" dur="1000" fill="hold"/>
                                        <p:tgtEl>
                                          <p:spTgt spid="1536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numSld="30">
                <p:cTn id="35" repeatCount="indefinite" fill="hold" display="0">
                  <p:stCondLst>
                    <p:cond delay="indefinite"/>
                  </p:stCondLst>
                  <p:endCondLst>
                    <p:cond evt="onStopAudio" delay="0">
                      <p:tgtEl>
                        <p:sldTgt/>
                      </p:tgtEl>
                    </p:cond>
                  </p:endCondLst>
                </p:cTn>
                <p:tgtEl>
                  <p:spTgt spid="2"/>
                </p:tgtEl>
              </p:cMediaNode>
            </p:video>
          </p:childTnLst>
        </p:cTn>
      </p:par>
    </p:tnLst>
    <p:bldLst>
      <p:bldP spid="15361" grpId="0"/>
      <p:bldP spid="15362" grpId="0"/>
      <p:bldP spid="15363"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4577" name="组合 25"/>
          <p:cNvGrpSpPr>
            <a:grpSpLocks/>
          </p:cNvGrpSpPr>
          <p:nvPr/>
        </p:nvGrpSpPr>
        <p:grpSpPr bwMode="auto">
          <a:xfrm>
            <a:off x="673100" y="604838"/>
            <a:ext cx="3265488" cy="400050"/>
            <a:chOff x="672792" y="604872"/>
            <a:chExt cx="3265774" cy="400110"/>
          </a:xfrm>
        </p:grpSpPr>
        <p:sp>
          <p:nvSpPr>
            <p:cNvPr id="24603" name="矩形 1"/>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a:solidFill>
                    <a:schemeClr val="bg1"/>
                  </a:solidFill>
                  <a:latin typeface="Meiryo UI" pitchFamily="34" charset="-128"/>
                  <a:ea typeface="Meiryo UI" pitchFamily="34" charset="-128"/>
                  <a:cs typeface="Meiryo UI" pitchFamily="34" charset="-128"/>
                </a:rPr>
                <a:t>LOREM IPSUM DOLOR </a:t>
              </a:r>
              <a:endParaRPr lang="zh-CN" altLang="en-US" sz="2000">
                <a:solidFill>
                  <a:schemeClr val="bg1"/>
                </a:solidFill>
                <a:latin typeface="Meiryo UI" pitchFamily="34" charset="-128"/>
                <a:ea typeface="Meiryo UI" pitchFamily="34" charset="-128"/>
                <a:cs typeface="Meiryo UI" pitchFamily="34" charset="-128"/>
              </a:endParaRPr>
            </a:p>
          </p:txBody>
        </p:sp>
        <p:sp>
          <p:nvSpPr>
            <p:cNvPr id="3" name="直角三角形 2"/>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4" name="直角三角形 3"/>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cxnSp>
        <p:nvCxnSpPr>
          <p:cNvPr id="5" name="直接连接符 4"/>
          <p:cNvCxnSpPr/>
          <p:nvPr/>
        </p:nvCxnSpPr>
        <p:spPr>
          <a:xfrm>
            <a:off x="6073775" y="1793875"/>
            <a:ext cx="0" cy="363855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820738" y="3209925"/>
            <a:ext cx="4962525" cy="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820738" y="5426075"/>
            <a:ext cx="4962525" cy="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408738" y="3209925"/>
            <a:ext cx="4962525" cy="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408738" y="5426075"/>
            <a:ext cx="4962525" cy="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4583" name="矩形 10"/>
          <p:cNvSpPr>
            <a:spLocks noChangeArrowheads="1"/>
          </p:cNvSpPr>
          <p:nvPr/>
        </p:nvSpPr>
        <p:spPr bwMode="auto">
          <a:xfrm>
            <a:off x="868363" y="2479675"/>
            <a:ext cx="4914900" cy="584200"/>
          </a:xfrm>
          <a:prstGeom prst="rect">
            <a:avLst/>
          </a:prstGeom>
          <a:noFill/>
          <a:ln w="9525">
            <a:noFill/>
            <a:miter lim="800000"/>
            <a:headEnd/>
            <a:tailEnd/>
          </a:ln>
        </p:spPr>
        <p:txBody>
          <a:bodyPr>
            <a:spAutoFit/>
          </a:bodyPr>
          <a:lstStyle/>
          <a:p>
            <a:pPr algn="just"/>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Meiryo UI" pitchFamily="34" charset="-128"/>
                <a:cs typeface="Segoe UI Semilight" charset="0"/>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endParaRPr lang="en-US" altLang="zh-CN" sz="1600" dirty="0">
              <a:solidFill>
                <a:schemeClr val="bg1"/>
              </a:solidFill>
              <a:latin typeface="Segoe UI Semilight" charset="0"/>
              <a:ea typeface="微软雅黑" pitchFamily="34" charset="-122"/>
            </a:endParaRPr>
          </a:p>
        </p:txBody>
      </p:sp>
      <p:sp>
        <p:nvSpPr>
          <p:cNvPr id="12" name="文本框 11"/>
          <p:cNvSpPr txBox="1"/>
          <p:nvPr/>
        </p:nvSpPr>
        <p:spPr>
          <a:xfrm>
            <a:off x="1698625" y="1685925"/>
            <a:ext cx="1851025" cy="339725"/>
          </a:xfrm>
          <a:prstGeom prst="rect">
            <a:avLst/>
          </a:prstGeom>
          <a:noFill/>
        </p:spPr>
        <p:txBody>
          <a:bodyPr wrap="none">
            <a:spAutoFit/>
          </a:bodyPr>
          <a:lstStyle/>
          <a:p>
            <a:pPr fontAlgn="auto">
              <a:spcBef>
                <a:spcPts val="0"/>
              </a:spcBef>
              <a:spcAft>
                <a:spcPts val="0"/>
              </a:spcAft>
              <a:defRPr/>
            </a:pPr>
            <a:r>
              <a:rPr lang="en-US" altLang="zh-CN" sz="1600" b="1" dirty="0">
                <a:solidFill>
                  <a:schemeClr val="accent4"/>
                </a:solidFill>
                <a:latin typeface="+mn-lt"/>
                <a:ea typeface="+mn-ea"/>
              </a:rPr>
              <a:t>ADD YOUR TEXT</a:t>
            </a:r>
            <a:endParaRPr lang="zh-CN" altLang="en-US" sz="1600" b="1" dirty="0">
              <a:solidFill>
                <a:schemeClr val="accent4"/>
              </a:solidFill>
              <a:latin typeface="+mn-lt"/>
              <a:ea typeface="+mn-ea"/>
            </a:endParaRPr>
          </a:p>
        </p:txBody>
      </p:sp>
      <p:sp>
        <p:nvSpPr>
          <p:cNvPr id="13" name="文本框 12"/>
          <p:cNvSpPr txBox="1"/>
          <p:nvPr/>
        </p:nvSpPr>
        <p:spPr>
          <a:xfrm>
            <a:off x="1681163" y="1963738"/>
            <a:ext cx="3060700" cy="400050"/>
          </a:xfrm>
          <a:prstGeom prst="rect">
            <a:avLst/>
          </a:prstGeom>
          <a:noFill/>
        </p:spPr>
        <p:txBody>
          <a:bodyPr wrap="none">
            <a:spAutoFit/>
          </a:bodyPr>
          <a:lstStyle/>
          <a:p>
            <a:pPr fontAlgn="auto">
              <a:spcBef>
                <a:spcPts val="0"/>
              </a:spcBef>
              <a:spcAft>
                <a:spcPts val="0"/>
              </a:spcAft>
              <a:defRPr/>
            </a:pPr>
            <a:r>
              <a:rPr lang="en-US" altLang="zh-CN" sz="2000" b="1">
                <a:solidFill>
                  <a:schemeClr val="bg1">
                    <a:lumMod val="95000"/>
                  </a:schemeClr>
                </a:solidFill>
                <a:latin typeface="+mn-lt"/>
                <a:ea typeface="+mn-ea"/>
              </a:rPr>
              <a:t>ADD YOUR TEXT HERE</a:t>
            </a:r>
            <a:endParaRPr lang="zh-CN" altLang="en-US" sz="2000" b="1" dirty="0">
              <a:solidFill>
                <a:schemeClr val="bg1">
                  <a:lumMod val="95000"/>
                </a:schemeClr>
              </a:solidFill>
              <a:latin typeface="+mn-lt"/>
              <a:ea typeface="+mn-ea"/>
            </a:endParaRPr>
          </a:p>
        </p:txBody>
      </p:sp>
      <p:sp>
        <p:nvSpPr>
          <p:cNvPr id="24586" name="矩形 13"/>
          <p:cNvSpPr>
            <a:spLocks noChangeArrowheads="1"/>
          </p:cNvSpPr>
          <p:nvPr/>
        </p:nvSpPr>
        <p:spPr bwMode="auto">
          <a:xfrm>
            <a:off x="820738" y="4695825"/>
            <a:ext cx="4914900" cy="585788"/>
          </a:xfrm>
          <a:prstGeom prst="rect">
            <a:avLst/>
          </a:prstGeom>
          <a:noFill/>
          <a:ln w="9525">
            <a:noFill/>
            <a:miter lim="800000"/>
            <a:headEnd/>
            <a:tailEnd/>
          </a:ln>
        </p:spPr>
        <p:txBody>
          <a:bodyPr>
            <a:spAutoFit/>
          </a:bodyPr>
          <a:lstStyle/>
          <a:p>
            <a:pPr algn="just"/>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endParaRPr lang="en-US" altLang="zh-CN" sz="1600" dirty="0">
              <a:solidFill>
                <a:schemeClr val="bg1"/>
              </a:solidFill>
              <a:latin typeface="Segoe UI Semilight" charset="0"/>
              <a:ea typeface="微软雅黑" pitchFamily="34" charset="-122"/>
            </a:endParaRPr>
          </a:p>
        </p:txBody>
      </p:sp>
      <p:sp>
        <p:nvSpPr>
          <p:cNvPr id="15" name="文本框 14"/>
          <p:cNvSpPr txBox="1"/>
          <p:nvPr/>
        </p:nvSpPr>
        <p:spPr>
          <a:xfrm>
            <a:off x="1651000" y="3903663"/>
            <a:ext cx="1852613" cy="338137"/>
          </a:xfrm>
          <a:prstGeom prst="rect">
            <a:avLst/>
          </a:prstGeom>
          <a:noFill/>
        </p:spPr>
        <p:txBody>
          <a:bodyPr wrap="none">
            <a:spAutoFit/>
          </a:bodyPr>
          <a:lstStyle/>
          <a:p>
            <a:pPr fontAlgn="auto">
              <a:spcBef>
                <a:spcPts val="0"/>
              </a:spcBef>
              <a:spcAft>
                <a:spcPts val="0"/>
              </a:spcAft>
              <a:defRPr/>
            </a:pPr>
            <a:r>
              <a:rPr lang="en-US" altLang="zh-CN" sz="1600" b="1" dirty="0">
                <a:solidFill>
                  <a:schemeClr val="accent4"/>
                </a:solidFill>
                <a:latin typeface="+mn-lt"/>
                <a:ea typeface="+mn-ea"/>
              </a:rPr>
              <a:t>ADD YOUR TEXT</a:t>
            </a:r>
            <a:endParaRPr lang="zh-CN" altLang="en-US" sz="1600" b="1" dirty="0">
              <a:solidFill>
                <a:schemeClr val="accent4"/>
              </a:solidFill>
              <a:latin typeface="+mn-lt"/>
              <a:ea typeface="+mn-ea"/>
            </a:endParaRPr>
          </a:p>
        </p:txBody>
      </p:sp>
      <p:sp>
        <p:nvSpPr>
          <p:cNvPr id="16" name="文本框 15"/>
          <p:cNvSpPr txBox="1"/>
          <p:nvPr/>
        </p:nvSpPr>
        <p:spPr>
          <a:xfrm>
            <a:off x="1635125" y="4179888"/>
            <a:ext cx="3060700" cy="400050"/>
          </a:xfrm>
          <a:prstGeom prst="rect">
            <a:avLst/>
          </a:prstGeom>
          <a:noFill/>
        </p:spPr>
        <p:txBody>
          <a:bodyPr wrap="none">
            <a:spAutoFit/>
          </a:bodyPr>
          <a:lstStyle/>
          <a:p>
            <a:pPr fontAlgn="auto">
              <a:spcBef>
                <a:spcPts val="0"/>
              </a:spcBef>
              <a:spcAft>
                <a:spcPts val="0"/>
              </a:spcAft>
              <a:defRPr/>
            </a:pPr>
            <a:r>
              <a:rPr lang="en-US" altLang="zh-CN" sz="2000" b="1">
                <a:solidFill>
                  <a:schemeClr val="bg1">
                    <a:lumMod val="95000"/>
                  </a:schemeClr>
                </a:solidFill>
                <a:latin typeface="+mn-lt"/>
                <a:ea typeface="+mn-ea"/>
              </a:rPr>
              <a:t>ADD YOUR TEXT HERE</a:t>
            </a:r>
            <a:endParaRPr lang="zh-CN" altLang="en-US" sz="2000" b="1" dirty="0">
              <a:solidFill>
                <a:schemeClr val="bg1">
                  <a:lumMod val="95000"/>
                </a:schemeClr>
              </a:solidFill>
              <a:latin typeface="+mn-lt"/>
              <a:ea typeface="+mn-ea"/>
            </a:endParaRPr>
          </a:p>
        </p:txBody>
      </p:sp>
      <p:sp>
        <p:nvSpPr>
          <p:cNvPr id="24589" name="矩形 16"/>
          <p:cNvSpPr>
            <a:spLocks noChangeArrowheads="1"/>
          </p:cNvSpPr>
          <p:nvPr/>
        </p:nvSpPr>
        <p:spPr bwMode="auto">
          <a:xfrm>
            <a:off x="6408738" y="2495550"/>
            <a:ext cx="4914900" cy="585788"/>
          </a:xfrm>
          <a:prstGeom prst="rect">
            <a:avLst/>
          </a:prstGeom>
          <a:noFill/>
          <a:ln w="9525">
            <a:noFill/>
            <a:miter lim="800000"/>
            <a:headEnd/>
            <a:tailEnd/>
          </a:ln>
        </p:spPr>
        <p:txBody>
          <a:bodyPr>
            <a:spAutoFit/>
          </a:bodyPr>
          <a:lstStyle/>
          <a:p>
            <a:pPr algn="just"/>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endParaRPr lang="en-US" altLang="zh-CN" sz="1600" dirty="0">
              <a:solidFill>
                <a:schemeClr val="bg1"/>
              </a:solidFill>
              <a:latin typeface="Segoe UI Semilight" charset="0"/>
              <a:ea typeface="微软雅黑" pitchFamily="34" charset="-122"/>
            </a:endParaRPr>
          </a:p>
        </p:txBody>
      </p:sp>
      <p:sp>
        <p:nvSpPr>
          <p:cNvPr id="18" name="文本框 17"/>
          <p:cNvSpPr txBox="1"/>
          <p:nvPr/>
        </p:nvSpPr>
        <p:spPr>
          <a:xfrm>
            <a:off x="7239000" y="1703388"/>
            <a:ext cx="1852613" cy="338137"/>
          </a:xfrm>
          <a:prstGeom prst="rect">
            <a:avLst/>
          </a:prstGeom>
          <a:noFill/>
        </p:spPr>
        <p:txBody>
          <a:bodyPr wrap="none">
            <a:spAutoFit/>
          </a:bodyPr>
          <a:lstStyle/>
          <a:p>
            <a:pPr fontAlgn="auto">
              <a:spcBef>
                <a:spcPts val="0"/>
              </a:spcBef>
              <a:spcAft>
                <a:spcPts val="0"/>
              </a:spcAft>
              <a:defRPr/>
            </a:pPr>
            <a:r>
              <a:rPr lang="en-US" altLang="zh-CN" sz="1600" b="1" dirty="0">
                <a:solidFill>
                  <a:schemeClr val="accent4"/>
                </a:solidFill>
                <a:latin typeface="+mn-lt"/>
                <a:ea typeface="+mn-ea"/>
              </a:rPr>
              <a:t>ADD YOUR TEXT</a:t>
            </a:r>
            <a:endParaRPr lang="zh-CN" altLang="en-US" sz="1600" b="1" dirty="0">
              <a:solidFill>
                <a:schemeClr val="accent4"/>
              </a:solidFill>
              <a:latin typeface="+mn-lt"/>
              <a:ea typeface="+mn-ea"/>
            </a:endParaRPr>
          </a:p>
        </p:txBody>
      </p:sp>
      <p:sp>
        <p:nvSpPr>
          <p:cNvPr id="19" name="文本框 18"/>
          <p:cNvSpPr txBox="1"/>
          <p:nvPr/>
        </p:nvSpPr>
        <p:spPr>
          <a:xfrm>
            <a:off x="7223125" y="1981200"/>
            <a:ext cx="3060700" cy="400050"/>
          </a:xfrm>
          <a:prstGeom prst="rect">
            <a:avLst/>
          </a:prstGeom>
          <a:noFill/>
        </p:spPr>
        <p:txBody>
          <a:bodyPr wrap="none">
            <a:spAutoFit/>
          </a:bodyPr>
          <a:lstStyle/>
          <a:p>
            <a:pPr fontAlgn="auto">
              <a:spcBef>
                <a:spcPts val="0"/>
              </a:spcBef>
              <a:spcAft>
                <a:spcPts val="0"/>
              </a:spcAft>
              <a:defRPr/>
            </a:pPr>
            <a:r>
              <a:rPr lang="en-US" altLang="zh-CN" sz="2000" b="1">
                <a:solidFill>
                  <a:schemeClr val="bg1">
                    <a:lumMod val="95000"/>
                  </a:schemeClr>
                </a:solidFill>
                <a:latin typeface="+mn-lt"/>
                <a:ea typeface="+mn-ea"/>
              </a:rPr>
              <a:t>ADD YOUR TEXT HERE</a:t>
            </a:r>
            <a:endParaRPr lang="zh-CN" altLang="en-US" sz="2000" b="1" dirty="0">
              <a:solidFill>
                <a:schemeClr val="bg1">
                  <a:lumMod val="95000"/>
                </a:schemeClr>
              </a:solidFill>
              <a:latin typeface="+mn-lt"/>
              <a:ea typeface="+mn-ea"/>
            </a:endParaRPr>
          </a:p>
        </p:txBody>
      </p:sp>
      <p:sp>
        <p:nvSpPr>
          <p:cNvPr id="24592" name="矩形 19"/>
          <p:cNvSpPr>
            <a:spLocks noChangeArrowheads="1"/>
          </p:cNvSpPr>
          <p:nvPr/>
        </p:nvSpPr>
        <p:spPr bwMode="auto">
          <a:xfrm>
            <a:off x="6408738" y="4695825"/>
            <a:ext cx="4914900" cy="585788"/>
          </a:xfrm>
          <a:prstGeom prst="rect">
            <a:avLst/>
          </a:prstGeom>
          <a:noFill/>
          <a:ln w="9525">
            <a:noFill/>
            <a:miter lim="800000"/>
            <a:headEnd/>
            <a:tailEnd/>
          </a:ln>
        </p:spPr>
        <p:txBody>
          <a:bodyPr>
            <a:spAutoFit/>
          </a:bodyPr>
          <a:lstStyle/>
          <a:p>
            <a:pPr algn="just"/>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endParaRPr lang="en-US" altLang="zh-CN" sz="1600" dirty="0">
              <a:solidFill>
                <a:schemeClr val="bg1"/>
              </a:solidFill>
              <a:latin typeface="Segoe UI Semilight" charset="0"/>
              <a:ea typeface="微软雅黑" pitchFamily="34" charset="-122"/>
            </a:endParaRPr>
          </a:p>
        </p:txBody>
      </p:sp>
      <p:sp>
        <p:nvSpPr>
          <p:cNvPr id="21" name="文本框 20"/>
          <p:cNvSpPr txBox="1"/>
          <p:nvPr/>
        </p:nvSpPr>
        <p:spPr>
          <a:xfrm>
            <a:off x="7239000" y="3856038"/>
            <a:ext cx="1852613" cy="338137"/>
          </a:xfrm>
          <a:prstGeom prst="rect">
            <a:avLst/>
          </a:prstGeom>
          <a:noFill/>
        </p:spPr>
        <p:txBody>
          <a:bodyPr wrap="none">
            <a:spAutoFit/>
          </a:bodyPr>
          <a:lstStyle/>
          <a:p>
            <a:pPr fontAlgn="auto">
              <a:spcBef>
                <a:spcPts val="0"/>
              </a:spcBef>
              <a:spcAft>
                <a:spcPts val="0"/>
              </a:spcAft>
              <a:defRPr/>
            </a:pPr>
            <a:r>
              <a:rPr lang="en-US" altLang="zh-CN" sz="1600" b="1" dirty="0">
                <a:solidFill>
                  <a:schemeClr val="accent4"/>
                </a:solidFill>
                <a:latin typeface="+mn-lt"/>
                <a:ea typeface="+mn-ea"/>
              </a:rPr>
              <a:t>ADD YOUR TEXT</a:t>
            </a:r>
            <a:endParaRPr lang="zh-CN" altLang="en-US" sz="1600" b="1" dirty="0">
              <a:solidFill>
                <a:schemeClr val="accent4"/>
              </a:solidFill>
              <a:latin typeface="+mn-lt"/>
              <a:ea typeface="+mn-ea"/>
            </a:endParaRPr>
          </a:p>
        </p:txBody>
      </p:sp>
      <p:sp>
        <p:nvSpPr>
          <p:cNvPr id="22" name="文本框 21"/>
          <p:cNvSpPr txBox="1"/>
          <p:nvPr/>
        </p:nvSpPr>
        <p:spPr>
          <a:xfrm>
            <a:off x="7223125" y="4132263"/>
            <a:ext cx="3060700" cy="400050"/>
          </a:xfrm>
          <a:prstGeom prst="rect">
            <a:avLst/>
          </a:prstGeom>
          <a:noFill/>
        </p:spPr>
        <p:txBody>
          <a:bodyPr wrap="none">
            <a:spAutoFit/>
          </a:bodyPr>
          <a:lstStyle/>
          <a:p>
            <a:pPr fontAlgn="auto">
              <a:spcBef>
                <a:spcPts val="0"/>
              </a:spcBef>
              <a:spcAft>
                <a:spcPts val="0"/>
              </a:spcAft>
              <a:defRPr/>
            </a:pPr>
            <a:r>
              <a:rPr lang="en-US" altLang="zh-CN" sz="2000" b="1">
                <a:solidFill>
                  <a:schemeClr val="bg1">
                    <a:lumMod val="95000"/>
                  </a:schemeClr>
                </a:solidFill>
                <a:latin typeface="+mn-lt"/>
                <a:ea typeface="+mn-ea"/>
              </a:rPr>
              <a:t>ADD YOUR TEXT HERE</a:t>
            </a:r>
            <a:endParaRPr lang="zh-CN" altLang="en-US" sz="2000" b="1" dirty="0">
              <a:solidFill>
                <a:schemeClr val="bg1">
                  <a:lumMod val="95000"/>
                </a:schemeClr>
              </a:solidFill>
              <a:latin typeface="+mn-lt"/>
              <a:ea typeface="+mn-ea"/>
            </a:endParaRPr>
          </a:p>
        </p:txBody>
      </p:sp>
      <p:grpSp>
        <p:nvGrpSpPr>
          <p:cNvPr id="24595" name="组合 26"/>
          <p:cNvGrpSpPr>
            <a:grpSpLocks/>
          </p:cNvGrpSpPr>
          <p:nvPr/>
        </p:nvGrpSpPr>
        <p:grpSpPr bwMode="auto">
          <a:xfrm>
            <a:off x="852488" y="1773238"/>
            <a:ext cx="652462" cy="504825"/>
            <a:chOff x="2655396" y="2953152"/>
            <a:chExt cx="811962" cy="627927"/>
          </a:xfrm>
        </p:grpSpPr>
        <p:sp>
          <p:nvSpPr>
            <p:cNvPr id="24599" name="Freeform 6"/>
            <p:cNvSpPr>
              <a:spLocks/>
            </p:cNvSpPr>
            <p:nvPr/>
          </p:nvSpPr>
          <p:spPr bwMode="auto">
            <a:xfrm>
              <a:off x="2655396" y="2953152"/>
              <a:ext cx="606579" cy="396043"/>
            </a:xfrm>
            <a:custGeom>
              <a:avLst/>
              <a:gdLst>
                <a:gd name="T0" fmla="*/ 472814 w 458"/>
                <a:gd name="T1" fmla="*/ 10596 h 299"/>
                <a:gd name="T2" fmla="*/ 243691 w 458"/>
                <a:gd name="T3" fmla="*/ 71526 h 299"/>
                <a:gd name="T4" fmla="*/ 52976 w 458"/>
                <a:gd name="T5" fmla="*/ 213254 h 299"/>
                <a:gd name="T6" fmla="*/ 46354 w 458"/>
                <a:gd name="T7" fmla="*/ 366903 h 299"/>
                <a:gd name="T8" fmla="*/ 47679 w 458"/>
                <a:gd name="T9" fmla="*/ 369552 h 299"/>
                <a:gd name="T10" fmla="*/ 112575 w 458"/>
                <a:gd name="T11" fmla="*/ 381473 h 299"/>
                <a:gd name="T12" fmla="*/ 176146 w 458"/>
                <a:gd name="T13" fmla="*/ 339087 h 299"/>
                <a:gd name="T14" fmla="*/ 188066 w 458"/>
                <a:gd name="T15" fmla="*/ 274184 h 299"/>
                <a:gd name="T16" fmla="*/ 169524 w 458"/>
                <a:gd name="T17" fmla="*/ 258289 h 299"/>
                <a:gd name="T18" fmla="*/ 279450 w 458"/>
                <a:gd name="T19" fmla="*/ 148351 h 299"/>
                <a:gd name="T20" fmla="*/ 279450 w 458"/>
                <a:gd name="T21" fmla="*/ 148351 h 299"/>
                <a:gd name="T22" fmla="*/ 280775 w 458"/>
                <a:gd name="T23" fmla="*/ 148351 h 299"/>
                <a:gd name="T24" fmla="*/ 280775 w 458"/>
                <a:gd name="T25" fmla="*/ 148351 h 299"/>
                <a:gd name="T26" fmla="*/ 280775 w 458"/>
                <a:gd name="T27" fmla="*/ 148351 h 299"/>
                <a:gd name="T28" fmla="*/ 435730 w 458"/>
                <a:gd name="T29" fmla="*/ 128482 h 299"/>
                <a:gd name="T30" fmla="*/ 437055 w 458"/>
                <a:gd name="T31" fmla="*/ 153649 h 299"/>
                <a:gd name="T32" fmla="*/ 495329 w 458"/>
                <a:gd name="T33" fmla="*/ 184114 h 299"/>
                <a:gd name="T34" fmla="*/ 568171 w 458"/>
                <a:gd name="T35" fmla="*/ 160272 h 299"/>
                <a:gd name="T36" fmla="*/ 598633 w 458"/>
                <a:gd name="T37" fmla="*/ 101991 h 299"/>
                <a:gd name="T38" fmla="*/ 597308 w 458"/>
                <a:gd name="T39" fmla="*/ 99342 h 299"/>
                <a:gd name="T40" fmla="*/ 472814 w 458"/>
                <a:gd name="T41" fmla="*/ 10596 h 29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8"/>
                <a:gd name="T64" fmla="*/ 0 h 299"/>
                <a:gd name="T65" fmla="*/ 458 w 458"/>
                <a:gd name="T66" fmla="*/ 299 h 29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8" h="299">
                  <a:moveTo>
                    <a:pt x="357" y="8"/>
                  </a:moveTo>
                  <a:cubicBezTo>
                    <a:pt x="288" y="0"/>
                    <a:pt x="191" y="50"/>
                    <a:pt x="184" y="54"/>
                  </a:cubicBezTo>
                  <a:cubicBezTo>
                    <a:pt x="176" y="58"/>
                    <a:pt x="77" y="103"/>
                    <a:pt x="40" y="161"/>
                  </a:cubicBezTo>
                  <a:cubicBezTo>
                    <a:pt x="0" y="225"/>
                    <a:pt x="34" y="276"/>
                    <a:pt x="35" y="277"/>
                  </a:cubicBezTo>
                  <a:cubicBezTo>
                    <a:pt x="35" y="278"/>
                    <a:pt x="36" y="278"/>
                    <a:pt x="36" y="279"/>
                  </a:cubicBezTo>
                  <a:cubicBezTo>
                    <a:pt x="47" y="295"/>
                    <a:pt x="69" y="299"/>
                    <a:pt x="85" y="288"/>
                  </a:cubicBezTo>
                  <a:cubicBezTo>
                    <a:pt x="133" y="256"/>
                    <a:pt x="133" y="256"/>
                    <a:pt x="133" y="256"/>
                  </a:cubicBezTo>
                  <a:cubicBezTo>
                    <a:pt x="149" y="245"/>
                    <a:pt x="153" y="223"/>
                    <a:pt x="142" y="207"/>
                  </a:cubicBezTo>
                  <a:cubicBezTo>
                    <a:pt x="138" y="201"/>
                    <a:pt x="133" y="197"/>
                    <a:pt x="128" y="195"/>
                  </a:cubicBezTo>
                  <a:cubicBezTo>
                    <a:pt x="111" y="157"/>
                    <a:pt x="200" y="117"/>
                    <a:pt x="211" y="112"/>
                  </a:cubicBezTo>
                  <a:cubicBezTo>
                    <a:pt x="211" y="112"/>
                    <a:pt x="211" y="112"/>
                    <a:pt x="211" y="112"/>
                  </a:cubicBezTo>
                  <a:cubicBezTo>
                    <a:pt x="211" y="112"/>
                    <a:pt x="211" y="112"/>
                    <a:pt x="212" y="112"/>
                  </a:cubicBezTo>
                  <a:cubicBezTo>
                    <a:pt x="212" y="112"/>
                    <a:pt x="212" y="112"/>
                    <a:pt x="212" y="112"/>
                  </a:cubicBezTo>
                  <a:cubicBezTo>
                    <a:pt x="212" y="112"/>
                    <a:pt x="212" y="112"/>
                    <a:pt x="212" y="112"/>
                  </a:cubicBezTo>
                  <a:cubicBezTo>
                    <a:pt x="223" y="106"/>
                    <a:pt x="310" y="61"/>
                    <a:pt x="329" y="97"/>
                  </a:cubicBezTo>
                  <a:cubicBezTo>
                    <a:pt x="328" y="103"/>
                    <a:pt x="328" y="109"/>
                    <a:pt x="330" y="116"/>
                  </a:cubicBezTo>
                  <a:cubicBezTo>
                    <a:pt x="335" y="134"/>
                    <a:pt x="355" y="145"/>
                    <a:pt x="374" y="139"/>
                  </a:cubicBezTo>
                  <a:cubicBezTo>
                    <a:pt x="429" y="121"/>
                    <a:pt x="429" y="121"/>
                    <a:pt x="429" y="121"/>
                  </a:cubicBezTo>
                  <a:cubicBezTo>
                    <a:pt x="447" y="116"/>
                    <a:pt x="458" y="96"/>
                    <a:pt x="452" y="77"/>
                  </a:cubicBezTo>
                  <a:cubicBezTo>
                    <a:pt x="452" y="76"/>
                    <a:pt x="451" y="76"/>
                    <a:pt x="451" y="75"/>
                  </a:cubicBezTo>
                  <a:cubicBezTo>
                    <a:pt x="451" y="74"/>
                    <a:pt x="432" y="15"/>
                    <a:pt x="357" y="8"/>
                  </a:cubicBezTo>
                  <a:close/>
                </a:path>
              </a:pathLst>
            </a:custGeom>
            <a:solidFill>
              <a:schemeClr val="bg1"/>
            </a:solidFill>
            <a:ln w="9525">
              <a:noFill/>
              <a:round/>
              <a:headEnd/>
              <a:tailEnd/>
            </a:ln>
          </p:spPr>
          <p:txBody>
            <a:bodyPr/>
            <a:lstStyle/>
            <a:p>
              <a:endParaRPr lang="zh-CN" altLang="en-US"/>
            </a:p>
          </p:txBody>
        </p:sp>
        <p:sp>
          <p:nvSpPr>
            <p:cNvPr id="24600" name="Freeform 7"/>
            <p:cNvSpPr>
              <a:spLocks noEditPoints="1"/>
            </p:cNvSpPr>
            <p:nvPr/>
          </p:nvSpPr>
          <p:spPr bwMode="auto">
            <a:xfrm>
              <a:off x="2737844" y="3196814"/>
              <a:ext cx="588912" cy="384265"/>
            </a:xfrm>
            <a:custGeom>
              <a:avLst/>
              <a:gdLst>
                <a:gd name="T0" fmla="*/ 584942 w 445"/>
                <a:gd name="T1" fmla="*/ 282236 h 290"/>
                <a:gd name="T2" fmla="*/ 414224 w 445"/>
                <a:gd name="T3" fmla="*/ 72878 h 290"/>
                <a:gd name="T4" fmla="*/ 414224 w 445"/>
                <a:gd name="T5" fmla="*/ 34451 h 290"/>
                <a:gd name="T6" fmla="*/ 346730 w 445"/>
                <a:gd name="T7" fmla="*/ 34451 h 290"/>
                <a:gd name="T8" fmla="*/ 242182 w 445"/>
                <a:gd name="T9" fmla="*/ 39752 h 290"/>
                <a:gd name="T10" fmla="*/ 207773 w 445"/>
                <a:gd name="T11" fmla="*/ 0 h 290"/>
                <a:gd name="T12" fmla="*/ 174689 w 445"/>
                <a:gd name="T13" fmla="*/ 60952 h 290"/>
                <a:gd name="T14" fmla="*/ 174689 w 445"/>
                <a:gd name="T15" fmla="*/ 63602 h 290"/>
                <a:gd name="T16" fmla="*/ 174689 w 445"/>
                <a:gd name="T17" fmla="*/ 70228 h 290"/>
                <a:gd name="T18" fmla="*/ 3970 w 445"/>
                <a:gd name="T19" fmla="*/ 282236 h 290"/>
                <a:gd name="T20" fmla="*/ 0 w 445"/>
                <a:gd name="T21" fmla="*/ 310062 h 290"/>
                <a:gd name="T22" fmla="*/ 0 w 445"/>
                <a:gd name="T23" fmla="*/ 368364 h 290"/>
                <a:gd name="T24" fmla="*/ 573031 w 445"/>
                <a:gd name="T25" fmla="*/ 384265 h 290"/>
                <a:gd name="T26" fmla="*/ 588912 w 445"/>
                <a:gd name="T27" fmla="*/ 310062 h 290"/>
                <a:gd name="T28" fmla="*/ 588912 w 445"/>
                <a:gd name="T29" fmla="*/ 304762 h 290"/>
                <a:gd name="T30" fmla="*/ 231595 w 445"/>
                <a:gd name="T31" fmla="*/ 325963 h 290"/>
                <a:gd name="T32" fmla="*/ 193216 w 445"/>
                <a:gd name="T33" fmla="*/ 318012 h 290"/>
                <a:gd name="T34" fmla="*/ 202480 w 445"/>
                <a:gd name="T35" fmla="*/ 279586 h 290"/>
                <a:gd name="T36" fmla="*/ 239535 w 445"/>
                <a:gd name="T37" fmla="*/ 288861 h 290"/>
                <a:gd name="T38" fmla="*/ 239535 w 445"/>
                <a:gd name="T39" fmla="*/ 247785 h 290"/>
                <a:gd name="T40" fmla="*/ 202480 w 445"/>
                <a:gd name="T41" fmla="*/ 255735 h 290"/>
                <a:gd name="T42" fmla="*/ 193216 w 445"/>
                <a:gd name="T43" fmla="*/ 217308 h 290"/>
                <a:gd name="T44" fmla="*/ 231595 w 445"/>
                <a:gd name="T45" fmla="*/ 209358 h 290"/>
                <a:gd name="T46" fmla="*/ 239535 w 445"/>
                <a:gd name="T47" fmla="*/ 247785 h 290"/>
                <a:gd name="T48" fmla="*/ 231595 w 445"/>
                <a:gd name="T49" fmla="*/ 185507 h 290"/>
                <a:gd name="T50" fmla="*/ 193216 w 445"/>
                <a:gd name="T51" fmla="*/ 177557 h 290"/>
                <a:gd name="T52" fmla="*/ 202480 w 445"/>
                <a:gd name="T53" fmla="*/ 139130 h 290"/>
                <a:gd name="T54" fmla="*/ 239535 w 445"/>
                <a:gd name="T55" fmla="*/ 147081 h 290"/>
                <a:gd name="T56" fmla="*/ 317615 w 445"/>
                <a:gd name="T57" fmla="*/ 318012 h 290"/>
                <a:gd name="T58" fmla="*/ 279237 w 445"/>
                <a:gd name="T59" fmla="*/ 325963 h 290"/>
                <a:gd name="T60" fmla="*/ 271297 w 445"/>
                <a:gd name="T61" fmla="*/ 288861 h 290"/>
                <a:gd name="T62" fmla="*/ 309675 w 445"/>
                <a:gd name="T63" fmla="*/ 279586 h 290"/>
                <a:gd name="T64" fmla="*/ 317615 w 445"/>
                <a:gd name="T65" fmla="*/ 318012 h 290"/>
                <a:gd name="T66" fmla="*/ 309675 w 445"/>
                <a:gd name="T67" fmla="*/ 255735 h 290"/>
                <a:gd name="T68" fmla="*/ 271297 w 445"/>
                <a:gd name="T69" fmla="*/ 247785 h 290"/>
                <a:gd name="T70" fmla="*/ 279237 w 445"/>
                <a:gd name="T71" fmla="*/ 209358 h 290"/>
                <a:gd name="T72" fmla="*/ 317615 w 445"/>
                <a:gd name="T73" fmla="*/ 217308 h 290"/>
                <a:gd name="T74" fmla="*/ 317615 w 445"/>
                <a:gd name="T75" fmla="*/ 177557 h 290"/>
                <a:gd name="T76" fmla="*/ 279237 w 445"/>
                <a:gd name="T77" fmla="*/ 185507 h 290"/>
                <a:gd name="T78" fmla="*/ 271297 w 445"/>
                <a:gd name="T79" fmla="*/ 147081 h 290"/>
                <a:gd name="T80" fmla="*/ 309675 w 445"/>
                <a:gd name="T81" fmla="*/ 139130 h 290"/>
                <a:gd name="T82" fmla="*/ 317615 w 445"/>
                <a:gd name="T83" fmla="*/ 177557 h 290"/>
                <a:gd name="T84" fmla="*/ 386432 w 445"/>
                <a:gd name="T85" fmla="*/ 325963 h 290"/>
                <a:gd name="T86" fmla="*/ 348054 w 445"/>
                <a:gd name="T87" fmla="*/ 318012 h 290"/>
                <a:gd name="T88" fmla="*/ 355994 w 445"/>
                <a:gd name="T89" fmla="*/ 279586 h 290"/>
                <a:gd name="T90" fmla="*/ 394373 w 445"/>
                <a:gd name="T91" fmla="*/ 288861 h 290"/>
                <a:gd name="T92" fmla="*/ 394373 w 445"/>
                <a:gd name="T93" fmla="*/ 247785 h 290"/>
                <a:gd name="T94" fmla="*/ 355994 w 445"/>
                <a:gd name="T95" fmla="*/ 255735 h 290"/>
                <a:gd name="T96" fmla="*/ 348054 w 445"/>
                <a:gd name="T97" fmla="*/ 217308 h 290"/>
                <a:gd name="T98" fmla="*/ 386432 w 445"/>
                <a:gd name="T99" fmla="*/ 209358 h 290"/>
                <a:gd name="T100" fmla="*/ 394373 w 445"/>
                <a:gd name="T101" fmla="*/ 247785 h 290"/>
                <a:gd name="T102" fmla="*/ 386432 w 445"/>
                <a:gd name="T103" fmla="*/ 185507 h 290"/>
                <a:gd name="T104" fmla="*/ 348054 w 445"/>
                <a:gd name="T105" fmla="*/ 177557 h 290"/>
                <a:gd name="T106" fmla="*/ 355994 w 445"/>
                <a:gd name="T107" fmla="*/ 139130 h 290"/>
                <a:gd name="T108" fmla="*/ 394373 w 445"/>
                <a:gd name="T109" fmla="*/ 147081 h 29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445"/>
                <a:gd name="T166" fmla="*/ 0 h 290"/>
                <a:gd name="T167" fmla="*/ 445 w 445"/>
                <a:gd name="T168" fmla="*/ 290 h 290"/>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445" h="290">
                  <a:moveTo>
                    <a:pt x="445" y="230"/>
                  </a:moveTo>
                  <a:cubicBezTo>
                    <a:pt x="445" y="224"/>
                    <a:pt x="444" y="218"/>
                    <a:pt x="442" y="213"/>
                  </a:cubicBezTo>
                  <a:cubicBezTo>
                    <a:pt x="433" y="184"/>
                    <a:pt x="397" y="165"/>
                    <a:pt x="397" y="165"/>
                  </a:cubicBezTo>
                  <a:cubicBezTo>
                    <a:pt x="325" y="114"/>
                    <a:pt x="314" y="77"/>
                    <a:pt x="313" y="55"/>
                  </a:cubicBezTo>
                  <a:cubicBezTo>
                    <a:pt x="313" y="54"/>
                    <a:pt x="313" y="54"/>
                    <a:pt x="313" y="53"/>
                  </a:cubicBezTo>
                  <a:cubicBezTo>
                    <a:pt x="313" y="26"/>
                    <a:pt x="313" y="26"/>
                    <a:pt x="313" y="26"/>
                  </a:cubicBezTo>
                  <a:cubicBezTo>
                    <a:pt x="313" y="12"/>
                    <a:pt x="302" y="0"/>
                    <a:pt x="288" y="0"/>
                  </a:cubicBezTo>
                  <a:cubicBezTo>
                    <a:pt x="274" y="0"/>
                    <a:pt x="262" y="12"/>
                    <a:pt x="262" y="26"/>
                  </a:cubicBezTo>
                  <a:cubicBezTo>
                    <a:pt x="262" y="29"/>
                    <a:pt x="262" y="29"/>
                    <a:pt x="262" y="29"/>
                  </a:cubicBezTo>
                  <a:cubicBezTo>
                    <a:pt x="220" y="42"/>
                    <a:pt x="193" y="34"/>
                    <a:pt x="183" y="30"/>
                  </a:cubicBezTo>
                  <a:cubicBezTo>
                    <a:pt x="183" y="26"/>
                    <a:pt x="183" y="26"/>
                    <a:pt x="183" y="26"/>
                  </a:cubicBezTo>
                  <a:cubicBezTo>
                    <a:pt x="183" y="12"/>
                    <a:pt x="172" y="0"/>
                    <a:pt x="157" y="0"/>
                  </a:cubicBezTo>
                  <a:cubicBezTo>
                    <a:pt x="143" y="0"/>
                    <a:pt x="132" y="12"/>
                    <a:pt x="132" y="26"/>
                  </a:cubicBezTo>
                  <a:cubicBezTo>
                    <a:pt x="132" y="46"/>
                    <a:pt x="132" y="46"/>
                    <a:pt x="132" y="46"/>
                  </a:cubicBezTo>
                  <a:cubicBezTo>
                    <a:pt x="131" y="46"/>
                    <a:pt x="131" y="46"/>
                    <a:pt x="131" y="46"/>
                  </a:cubicBezTo>
                  <a:cubicBezTo>
                    <a:pt x="131" y="46"/>
                    <a:pt x="132" y="47"/>
                    <a:pt x="132" y="48"/>
                  </a:cubicBezTo>
                  <a:cubicBezTo>
                    <a:pt x="132" y="53"/>
                    <a:pt x="132" y="53"/>
                    <a:pt x="132" y="53"/>
                  </a:cubicBezTo>
                  <a:cubicBezTo>
                    <a:pt x="132" y="53"/>
                    <a:pt x="132" y="53"/>
                    <a:pt x="132" y="53"/>
                  </a:cubicBezTo>
                  <a:cubicBezTo>
                    <a:pt x="131" y="73"/>
                    <a:pt x="122" y="113"/>
                    <a:pt x="48" y="165"/>
                  </a:cubicBezTo>
                  <a:cubicBezTo>
                    <a:pt x="48" y="165"/>
                    <a:pt x="11" y="184"/>
                    <a:pt x="3" y="213"/>
                  </a:cubicBezTo>
                  <a:cubicBezTo>
                    <a:pt x="1" y="218"/>
                    <a:pt x="0" y="224"/>
                    <a:pt x="0" y="230"/>
                  </a:cubicBezTo>
                  <a:cubicBezTo>
                    <a:pt x="0" y="231"/>
                    <a:pt x="0" y="232"/>
                    <a:pt x="0" y="234"/>
                  </a:cubicBezTo>
                  <a:cubicBezTo>
                    <a:pt x="0" y="234"/>
                    <a:pt x="0" y="234"/>
                    <a:pt x="0" y="234"/>
                  </a:cubicBezTo>
                  <a:cubicBezTo>
                    <a:pt x="0" y="278"/>
                    <a:pt x="0" y="278"/>
                    <a:pt x="0" y="278"/>
                  </a:cubicBezTo>
                  <a:cubicBezTo>
                    <a:pt x="0" y="285"/>
                    <a:pt x="6" y="290"/>
                    <a:pt x="12" y="290"/>
                  </a:cubicBezTo>
                  <a:cubicBezTo>
                    <a:pt x="433" y="290"/>
                    <a:pt x="433" y="290"/>
                    <a:pt x="433" y="290"/>
                  </a:cubicBezTo>
                  <a:cubicBezTo>
                    <a:pt x="439" y="290"/>
                    <a:pt x="445" y="285"/>
                    <a:pt x="445" y="278"/>
                  </a:cubicBezTo>
                  <a:cubicBezTo>
                    <a:pt x="445" y="234"/>
                    <a:pt x="445" y="234"/>
                    <a:pt x="445" y="234"/>
                  </a:cubicBezTo>
                  <a:cubicBezTo>
                    <a:pt x="445" y="234"/>
                    <a:pt x="445" y="234"/>
                    <a:pt x="445" y="234"/>
                  </a:cubicBezTo>
                  <a:cubicBezTo>
                    <a:pt x="445" y="232"/>
                    <a:pt x="445" y="231"/>
                    <a:pt x="445" y="230"/>
                  </a:cubicBezTo>
                  <a:close/>
                  <a:moveTo>
                    <a:pt x="181" y="240"/>
                  </a:moveTo>
                  <a:cubicBezTo>
                    <a:pt x="181" y="244"/>
                    <a:pt x="179" y="246"/>
                    <a:pt x="175" y="246"/>
                  </a:cubicBezTo>
                  <a:cubicBezTo>
                    <a:pt x="153" y="246"/>
                    <a:pt x="153" y="246"/>
                    <a:pt x="153" y="246"/>
                  </a:cubicBezTo>
                  <a:cubicBezTo>
                    <a:pt x="149" y="246"/>
                    <a:pt x="146" y="244"/>
                    <a:pt x="146" y="240"/>
                  </a:cubicBezTo>
                  <a:cubicBezTo>
                    <a:pt x="146" y="218"/>
                    <a:pt x="146" y="218"/>
                    <a:pt x="146" y="218"/>
                  </a:cubicBezTo>
                  <a:cubicBezTo>
                    <a:pt x="146" y="214"/>
                    <a:pt x="149" y="211"/>
                    <a:pt x="153" y="211"/>
                  </a:cubicBezTo>
                  <a:cubicBezTo>
                    <a:pt x="175" y="211"/>
                    <a:pt x="175" y="211"/>
                    <a:pt x="175" y="211"/>
                  </a:cubicBezTo>
                  <a:cubicBezTo>
                    <a:pt x="179" y="211"/>
                    <a:pt x="181" y="214"/>
                    <a:pt x="181" y="218"/>
                  </a:cubicBezTo>
                  <a:lnTo>
                    <a:pt x="181" y="240"/>
                  </a:lnTo>
                  <a:close/>
                  <a:moveTo>
                    <a:pt x="181" y="187"/>
                  </a:moveTo>
                  <a:cubicBezTo>
                    <a:pt x="181" y="190"/>
                    <a:pt x="179" y="193"/>
                    <a:pt x="175" y="193"/>
                  </a:cubicBezTo>
                  <a:cubicBezTo>
                    <a:pt x="153" y="193"/>
                    <a:pt x="153" y="193"/>
                    <a:pt x="153" y="193"/>
                  </a:cubicBezTo>
                  <a:cubicBezTo>
                    <a:pt x="149" y="193"/>
                    <a:pt x="146" y="190"/>
                    <a:pt x="146" y="187"/>
                  </a:cubicBezTo>
                  <a:cubicBezTo>
                    <a:pt x="146" y="164"/>
                    <a:pt x="146" y="164"/>
                    <a:pt x="146" y="164"/>
                  </a:cubicBezTo>
                  <a:cubicBezTo>
                    <a:pt x="146" y="161"/>
                    <a:pt x="149" y="158"/>
                    <a:pt x="153" y="158"/>
                  </a:cubicBezTo>
                  <a:cubicBezTo>
                    <a:pt x="175" y="158"/>
                    <a:pt x="175" y="158"/>
                    <a:pt x="175" y="158"/>
                  </a:cubicBezTo>
                  <a:cubicBezTo>
                    <a:pt x="179" y="158"/>
                    <a:pt x="181" y="161"/>
                    <a:pt x="181" y="164"/>
                  </a:cubicBezTo>
                  <a:lnTo>
                    <a:pt x="181" y="187"/>
                  </a:lnTo>
                  <a:close/>
                  <a:moveTo>
                    <a:pt x="181" y="134"/>
                  </a:moveTo>
                  <a:cubicBezTo>
                    <a:pt x="181" y="137"/>
                    <a:pt x="179" y="140"/>
                    <a:pt x="175" y="140"/>
                  </a:cubicBezTo>
                  <a:cubicBezTo>
                    <a:pt x="153" y="140"/>
                    <a:pt x="153" y="140"/>
                    <a:pt x="153" y="140"/>
                  </a:cubicBezTo>
                  <a:cubicBezTo>
                    <a:pt x="149" y="140"/>
                    <a:pt x="146" y="137"/>
                    <a:pt x="146" y="134"/>
                  </a:cubicBezTo>
                  <a:cubicBezTo>
                    <a:pt x="146" y="111"/>
                    <a:pt x="146" y="111"/>
                    <a:pt x="146" y="111"/>
                  </a:cubicBezTo>
                  <a:cubicBezTo>
                    <a:pt x="146" y="108"/>
                    <a:pt x="149" y="105"/>
                    <a:pt x="153" y="105"/>
                  </a:cubicBezTo>
                  <a:cubicBezTo>
                    <a:pt x="175" y="105"/>
                    <a:pt x="175" y="105"/>
                    <a:pt x="175" y="105"/>
                  </a:cubicBezTo>
                  <a:cubicBezTo>
                    <a:pt x="179" y="105"/>
                    <a:pt x="181" y="108"/>
                    <a:pt x="181" y="111"/>
                  </a:cubicBezTo>
                  <a:lnTo>
                    <a:pt x="181" y="134"/>
                  </a:lnTo>
                  <a:close/>
                  <a:moveTo>
                    <a:pt x="240" y="240"/>
                  </a:moveTo>
                  <a:cubicBezTo>
                    <a:pt x="240" y="244"/>
                    <a:pt x="237" y="246"/>
                    <a:pt x="234" y="246"/>
                  </a:cubicBezTo>
                  <a:cubicBezTo>
                    <a:pt x="211" y="246"/>
                    <a:pt x="211" y="246"/>
                    <a:pt x="211" y="246"/>
                  </a:cubicBezTo>
                  <a:cubicBezTo>
                    <a:pt x="208" y="246"/>
                    <a:pt x="205" y="244"/>
                    <a:pt x="205" y="240"/>
                  </a:cubicBezTo>
                  <a:cubicBezTo>
                    <a:pt x="205" y="218"/>
                    <a:pt x="205" y="218"/>
                    <a:pt x="205" y="218"/>
                  </a:cubicBezTo>
                  <a:cubicBezTo>
                    <a:pt x="205" y="214"/>
                    <a:pt x="208" y="211"/>
                    <a:pt x="211" y="211"/>
                  </a:cubicBezTo>
                  <a:cubicBezTo>
                    <a:pt x="234" y="211"/>
                    <a:pt x="234" y="211"/>
                    <a:pt x="234" y="211"/>
                  </a:cubicBezTo>
                  <a:cubicBezTo>
                    <a:pt x="237" y="211"/>
                    <a:pt x="240" y="214"/>
                    <a:pt x="240" y="218"/>
                  </a:cubicBezTo>
                  <a:lnTo>
                    <a:pt x="240" y="240"/>
                  </a:lnTo>
                  <a:close/>
                  <a:moveTo>
                    <a:pt x="240" y="187"/>
                  </a:moveTo>
                  <a:cubicBezTo>
                    <a:pt x="240" y="190"/>
                    <a:pt x="237" y="193"/>
                    <a:pt x="234" y="193"/>
                  </a:cubicBezTo>
                  <a:cubicBezTo>
                    <a:pt x="211" y="193"/>
                    <a:pt x="211" y="193"/>
                    <a:pt x="211" y="193"/>
                  </a:cubicBezTo>
                  <a:cubicBezTo>
                    <a:pt x="208" y="193"/>
                    <a:pt x="205" y="190"/>
                    <a:pt x="205" y="187"/>
                  </a:cubicBezTo>
                  <a:cubicBezTo>
                    <a:pt x="205" y="164"/>
                    <a:pt x="205" y="164"/>
                    <a:pt x="205" y="164"/>
                  </a:cubicBezTo>
                  <a:cubicBezTo>
                    <a:pt x="205" y="161"/>
                    <a:pt x="208" y="158"/>
                    <a:pt x="211" y="158"/>
                  </a:cubicBezTo>
                  <a:cubicBezTo>
                    <a:pt x="234" y="158"/>
                    <a:pt x="234" y="158"/>
                    <a:pt x="234" y="158"/>
                  </a:cubicBezTo>
                  <a:cubicBezTo>
                    <a:pt x="237" y="158"/>
                    <a:pt x="240" y="161"/>
                    <a:pt x="240" y="164"/>
                  </a:cubicBezTo>
                  <a:lnTo>
                    <a:pt x="240" y="187"/>
                  </a:lnTo>
                  <a:close/>
                  <a:moveTo>
                    <a:pt x="240" y="134"/>
                  </a:moveTo>
                  <a:cubicBezTo>
                    <a:pt x="240" y="137"/>
                    <a:pt x="237" y="140"/>
                    <a:pt x="234" y="140"/>
                  </a:cubicBezTo>
                  <a:cubicBezTo>
                    <a:pt x="211" y="140"/>
                    <a:pt x="211" y="140"/>
                    <a:pt x="211" y="140"/>
                  </a:cubicBezTo>
                  <a:cubicBezTo>
                    <a:pt x="208" y="140"/>
                    <a:pt x="205" y="137"/>
                    <a:pt x="205" y="134"/>
                  </a:cubicBezTo>
                  <a:cubicBezTo>
                    <a:pt x="205" y="111"/>
                    <a:pt x="205" y="111"/>
                    <a:pt x="205" y="111"/>
                  </a:cubicBezTo>
                  <a:cubicBezTo>
                    <a:pt x="205" y="108"/>
                    <a:pt x="208" y="105"/>
                    <a:pt x="211" y="105"/>
                  </a:cubicBezTo>
                  <a:cubicBezTo>
                    <a:pt x="234" y="105"/>
                    <a:pt x="234" y="105"/>
                    <a:pt x="234" y="105"/>
                  </a:cubicBezTo>
                  <a:cubicBezTo>
                    <a:pt x="237" y="105"/>
                    <a:pt x="240" y="108"/>
                    <a:pt x="240" y="111"/>
                  </a:cubicBezTo>
                  <a:lnTo>
                    <a:pt x="240" y="134"/>
                  </a:lnTo>
                  <a:close/>
                  <a:moveTo>
                    <a:pt x="298" y="240"/>
                  </a:moveTo>
                  <a:cubicBezTo>
                    <a:pt x="298" y="244"/>
                    <a:pt x="296" y="246"/>
                    <a:pt x="292" y="246"/>
                  </a:cubicBezTo>
                  <a:cubicBezTo>
                    <a:pt x="269" y="246"/>
                    <a:pt x="269" y="246"/>
                    <a:pt x="269" y="246"/>
                  </a:cubicBezTo>
                  <a:cubicBezTo>
                    <a:pt x="266" y="246"/>
                    <a:pt x="263" y="244"/>
                    <a:pt x="263" y="240"/>
                  </a:cubicBezTo>
                  <a:cubicBezTo>
                    <a:pt x="263" y="218"/>
                    <a:pt x="263" y="218"/>
                    <a:pt x="263" y="218"/>
                  </a:cubicBezTo>
                  <a:cubicBezTo>
                    <a:pt x="263" y="214"/>
                    <a:pt x="266" y="211"/>
                    <a:pt x="269" y="211"/>
                  </a:cubicBezTo>
                  <a:cubicBezTo>
                    <a:pt x="292" y="211"/>
                    <a:pt x="292" y="211"/>
                    <a:pt x="292" y="211"/>
                  </a:cubicBezTo>
                  <a:cubicBezTo>
                    <a:pt x="296" y="211"/>
                    <a:pt x="298" y="214"/>
                    <a:pt x="298" y="218"/>
                  </a:cubicBezTo>
                  <a:lnTo>
                    <a:pt x="298" y="240"/>
                  </a:lnTo>
                  <a:close/>
                  <a:moveTo>
                    <a:pt x="298" y="187"/>
                  </a:moveTo>
                  <a:cubicBezTo>
                    <a:pt x="298" y="190"/>
                    <a:pt x="296" y="193"/>
                    <a:pt x="292" y="193"/>
                  </a:cubicBezTo>
                  <a:cubicBezTo>
                    <a:pt x="269" y="193"/>
                    <a:pt x="269" y="193"/>
                    <a:pt x="269" y="193"/>
                  </a:cubicBezTo>
                  <a:cubicBezTo>
                    <a:pt x="266" y="193"/>
                    <a:pt x="263" y="190"/>
                    <a:pt x="263" y="187"/>
                  </a:cubicBezTo>
                  <a:cubicBezTo>
                    <a:pt x="263" y="164"/>
                    <a:pt x="263" y="164"/>
                    <a:pt x="263" y="164"/>
                  </a:cubicBezTo>
                  <a:cubicBezTo>
                    <a:pt x="263" y="161"/>
                    <a:pt x="266" y="158"/>
                    <a:pt x="269" y="158"/>
                  </a:cubicBezTo>
                  <a:cubicBezTo>
                    <a:pt x="292" y="158"/>
                    <a:pt x="292" y="158"/>
                    <a:pt x="292" y="158"/>
                  </a:cubicBezTo>
                  <a:cubicBezTo>
                    <a:pt x="296" y="158"/>
                    <a:pt x="298" y="161"/>
                    <a:pt x="298" y="164"/>
                  </a:cubicBezTo>
                  <a:lnTo>
                    <a:pt x="298" y="187"/>
                  </a:lnTo>
                  <a:close/>
                  <a:moveTo>
                    <a:pt x="298" y="134"/>
                  </a:moveTo>
                  <a:cubicBezTo>
                    <a:pt x="298" y="137"/>
                    <a:pt x="296" y="140"/>
                    <a:pt x="292" y="140"/>
                  </a:cubicBezTo>
                  <a:cubicBezTo>
                    <a:pt x="269" y="140"/>
                    <a:pt x="269" y="140"/>
                    <a:pt x="269" y="140"/>
                  </a:cubicBezTo>
                  <a:cubicBezTo>
                    <a:pt x="266" y="140"/>
                    <a:pt x="263" y="137"/>
                    <a:pt x="263" y="134"/>
                  </a:cubicBezTo>
                  <a:cubicBezTo>
                    <a:pt x="263" y="111"/>
                    <a:pt x="263" y="111"/>
                    <a:pt x="263" y="111"/>
                  </a:cubicBezTo>
                  <a:cubicBezTo>
                    <a:pt x="263" y="108"/>
                    <a:pt x="266" y="105"/>
                    <a:pt x="269" y="105"/>
                  </a:cubicBezTo>
                  <a:cubicBezTo>
                    <a:pt x="292" y="105"/>
                    <a:pt x="292" y="105"/>
                    <a:pt x="292" y="105"/>
                  </a:cubicBezTo>
                  <a:cubicBezTo>
                    <a:pt x="296" y="105"/>
                    <a:pt x="298" y="108"/>
                    <a:pt x="298" y="111"/>
                  </a:cubicBezTo>
                  <a:lnTo>
                    <a:pt x="298" y="134"/>
                  </a:lnTo>
                  <a:close/>
                </a:path>
              </a:pathLst>
            </a:custGeom>
            <a:solidFill>
              <a:schemeClr val="bg1"/>
            </a:solidFill>
            <a:ln w="9525">
              <a:noFill/>
              <a:round/>
              <a:headEnd/>
              <a:tailEnd/>
            </a:ln>
          </p:spPr>
          <p:txBody>
            <a:bodyPr/>
            <a:lstStyle/>
            <a:p>
              <a:endParaRPr lang="zh-CN" altLang="en-US"/>
            </a:p>
          </p:txBody>
        </p:sp>
        <p:sp>
          <p:nvSpPr>
            <p:cNvPr id="24601" name="Freeform 8"/>
            <p:cNvSpPr>
              <a:spLocks/>
            </p:cNvSpPr>
            <p:nvPr/>
          </p:nvSpPr>
          <p:spPr bwMode="auto">
            <a:xfrm>
              <a:off x="3194250" y="3145285"/>
              <a:ext cx="72878" cy="69933"/>
            </a:xfrm>
            <a:custGeom>
              <a:avLst/>
              <a:gdLst>
                <a:gd name="T0" fmla="*/ 22820 w 99"/>
                <a:gd name="T1" fmla="*/ 69933 h 95"/>
                <a:gd name="T2" fmla="*/ 0 w 99"/>
                <a:gd name="T3" fmla="*/ 0 h 95"/>
                <a:gd name="T4" fmla="*/ 72878 w 99"/>
                <a:gd name="T5" fmla="*/ 28709 h 95"/>
                <a:gd name="T6" fmla="*/ 22820 w 99"/>
                <a:gd name="T7" fmla="*/ 69933 h 95"/>
                <a:gd name="T8" fmla="*/ 0 60000 65536"/>
                <a:gd name="T9" fmla="*/ 0 60000 65536"/>
                <a:gd name="T10" fmla="*/ 0 60000 65536"/>
                <a:gd name="T11" fmla="*/ 0 60000 65536"/>
                <a:gd name="T12" fmla="*/ 0 w 99"/>
                <a:gd name="T13" fmla="*/ 0 h 95"/>
                <a:gd name="T14" fmla="*/ 99 w 99"/>
                <a:gd name="T15" fmla="*/ 95 h 95"/>
              </a:gdLst>
              <a:ahLst/>
              <a:cxnLst>
                <a:cxn ang="T8">
                  <a:pos x="T0" y="T1"/>
                </a:cxn>
                <a:cxn ang="T9">
                  <a:pos x="T2" y="T3"/>
                </a:cxn>
                <a:cxn ang="T10">
                  <a:pos x="T4" y="T5"/>
                </a:cxn>
                <a:cxn ang="T11">
                  <a:pos x="T6" y="T7"/>
                </a:cxn>
              </a:cxnLst>
              <a:rect l="T12" t="T13" r="T14" b="T15"/>
              <a:pathLst>
                <a:path w="99" h="95">
                  <a:moveTo>
                    <a:pt x="31" y="95"/>
                  </a:moveTo>
                  <a:lnTo>
                    <a:pt x="0" y="0"/>
                  </a:lnTo>
                  <a:lnTo>
                    <a:pt x="99" y="39"/>
                  </a:lnTo>
                  <a:lnTo>
                    <a:pt x="31" y="95"/>
                  </a:lnTo>
                  <a:close/>
                </a:path>
              </a:pathLst>
            </a:custGeom>
            <a:solidFill>
              <a:schemeClr val="bg1"/>
            </a:solidFill>
            <a:ln w="9525">
              <a:noFill/>
              <a:round/>
              <a:headEnd/>
              <a:tailEnd/>
            </a:ln>
          </p:spPr>
          <p:txBody>
            <a:bodyPr/>
            <a:lstStyle/>
            <a:p>
              <a:endParaRPr lang="zh-CN" altLang="en-US"/>
            </a:p>
          </p:txBody>
        </p:sp>
        <p:sp>
          <p:nvSpPr>
            <p:cNvPr id="24602" name="Freeform 9"/>
            <p:cNvSpPr>
              <a:spLocks noEditPoints="1"/>
            </p:cNvSpPr>
            <p:nvPr/>
          </p:nvSpPr>
          <p:spPr bwMode="auto">
            <a:xfrm>
              <a:off x="3192778" y="3142340"/>
              <a:ext cx="274580" cy="189924"/>
            </a:xfrm>
            <a:custGeom>
              <a:avLst/>
              <a:gdLst>
                <a:gd name="T0" fmla="*/ 137953 w 207"/>
                <a:gd name="T1" fmla="*/ 0 h 143"/>
                <a:gd name="T2" fmla="*/ 0 w 207"/>
                <a:gd name="T3" fmla="*/ 94298 h 143"/>
                <a:gd name="T4" fmla="*/ 137953 w 207"/>
                <a:gd name="T5" fmla="*/ 189924 h 143"/>
                <a:gd name="T6" fmla="*/ 274580 w 207"/>
                <a:gd name="T7" fmla="*/ 94298 h 143"/>
                <a:gd name="T8" fmla="*/ 137953 w 207"/>
                <a:gd name="T9" fmla="*/ 0 h 143"/>
                <a:gd name="T10" fmla="*/ 71630 w 207"/>
                <a:gd name="T11" fmla="*/ 112892 h 143"/>
                <a:gd name="T12" fmla="*/ 53059 w 207"/>
                <a:gd name="T13" fmla="*/ 94298 h 143"/>
                <a:gd name="T14" fmla="*/ 71630 w 207"/>
                <a:gd name="T15" fmla="*/ 75704 h 143"/>
                <a:gd name="T16" fmla="*/ 90200 w 207"/>
                <a:gd name="T17" fmla="*/ 94298 h 143"/>
                <a:gd name="T18" fmla="*/ 71630 w 207"/>
                <a:gd name="T19" fmla="*/ 112892 h 143"/>
                <a:gd name="T20" fmla="*/ 137953 w 207"/>
                <a:gd name="T21" fmla="*/ 112892 h 143"/>
                <a:gd name="T22" fmla="*/ 119383 w 207"/>
                <a:gd name="T23" fmla="*/ 94298 h 143"/>
                <a:gd name="T24" fmla="*/ 137953 w 207"/>
                <a:gd name="T25" fmla="*/ 75704 h 143"/>
                <a:gd name="T26" fmla="*/ 156524 w 207"/>
                <a:gd name="T27" fmla="*/ 94298 h 143"/>
                <a:gd name="T28" fmla="*/ 137953 w 207"/>
                <a:gd name="T29" fmla="*/ 112892 h 143"/>
                <a:gd name="T30" fmla="*/ 204277 w 207"/>
                <a:gd name="T31" fmla="*/ 112892 h 143"/>
                <a:gd name="T32" fmla="*/ 185706 w 207"/>
                <a:gd name="T33" fmla="*/ 94298 h 143"/>
                <a:gd name="T34" fmla="*/ 204277 w 207"/>
                <a:gd name="T35" fmla="*/ 75704 h 143"/>
                <a:gd name="T36" fmla="*/ 222848 w 207"/>
                <a:gd name="T37" fmla="*/ 94298 h 143"/>
                <a:gd name="T38" fmla="*/ 204277 w 207"/>
                <a:gd name="T39" fmla="*/ 112892 h 14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7"/>
                <a:gd name="T61" fmla="*/ 0 h 143"/>
                <a:gd name="T62" fmla="*/ 207 w 207"/>
                <a:gd name="T63" fmla="*/ 143 h 14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7" h="143">
                  <a:moveTo>
                    <a:pt x="104" y="0"/>
                  </a:moveTo>
                  <a:cubicBezTo>
                    <a:pt x="47" y="0"/>
                    <a:pt x="0" y="32"/>
                    <a:pt x="0" y="71"/>
                  </a:cubicBezTo>
                  <a:cubicBezTo>
                    <a:pt x="0" y="111"/>
                    <a:pt x="47" y="143"/>
                    <a:pt x="104" y="143"/>
                  </a:cubicBezTo>
                  <a:cubicBezTo>
                    <a:pt x="161" y="143"/>
                    <a:pt x="207" y="111"/>
                    <a:pt x="207" y="71"/>
                  </a:cubicBezTo>
                  <a:cubicBezTo>
                    <a:pt x="207" y="32"/>
                    <a:pt x="161" y="0"/>
                    <a:pt x="104" y="0"/>
                  </a:cubicBezTo>
                  <a:close/>
                  <a:moveTo>
                    <a:pt x="54" y="85"/>
                  </a:moveTo>
                  <a:cubicBezTo>
                    <a:pt x="46" y="85"/>
                    <a:pt x="40" y="79"/>
                    <a:pt x="40" y="71"/>
                  </a:cubicBezTo>
                  <a:cubicBezTo>
                    <a:pt x="40" y="64"/>
                    <a:pt x="46" y="57"/>
                    <a:pt x="54" y="57"/>
                  </a:cubicBezTo>
                  <a:cubicBezTo>
                    <a:pt x="62" y="57"/>
                    <a:pt x="68" y="64"/>
                    <a:pt x="68" y="71"/>
                  </a:cubicBezTo>
                  <a:cubicBezTo>
                    <a:pt x="68" y="79"/>
                    <a:pt x="62" y="85"/>
                    <a:pt x="54" y="85"/>
                  </a:cubicBezTo>
                  <a:close/>
                  <a:moveTo>
                    <a:pt x="104" y="85"/>
                  </a:moveTo>
                  <a:cubicBezTo>
                    <a:pt x="96" y="85"/>
                    <a:pt x="90" y="79"/>
                    <a:pt x="90" y="71"/>
                  </a:cubicBezTo>
                  <a:cubicBezTo>
                    <a:pt x="90" y="64"/>
                    <a:pt x="96" y="57"/>
                    <a:pt x="104" y="57"/>
                  </a:cubicBezTo>
                  <a:cubicBezTo>
                    <a:pt x="112" y="57"/>
                    <a:pt x="118" y="64"/>
                    <a:pt x="118" y="71"/>
                  </a:cubicBezTo>
                  <a:cubicBezTo>
                    <a:pt x="118" y="79"/>
                    <a:pt x="112" y="85"/>
                    <a:pt x="104" y="85"/>
                  </a:cubicBezTo>
                  <a:close/>
                  <a:moveTo>
                    <a:pt x="154" y="85"/>
                  </a:moveTo>
                  <a:cubicBezTo>
                    <a:pt x="146" y="85"/>
                    <a:pt x="140" y="79"/>
                    <a:pt x="140" y="71"/>
                  </a:cubicBezTo>
                  <a:cubicBezTo>
                    <a:pt x="140" y="64"/>
                    <a:pt x="146" y="57"/>
                    <a:pt x="154" y="57"/>
                  </a:cubicBezTo>
                  <a:cubicBezTo>
                    <a:pt x="162" y="57"/>
                    <a:pt x="168" y="64"/>
                    <a:pt x="168" y="71"/>
                  </a:cubicBezTo>
                  <a:cubicBezTo>
                    <a:pt x="168" y="79"/>
                    <a:pt x="162" y="85"/>
                    <a:pt x="154" y="85"/>
                  </a:cubicBezTo>
                  <a:close/>
                </a:path>
              </a:pathLst>
            </a:custGeom>
            <a:solidFill>
              <a:schemeClr val="bg1"/>
            </a:solidFill>
            <a:ln w="9525">
              <a:noFill/>
              <a:round/>
              <a:headEnd/>
              <a:tailEnd/>
            </a:ln>
          </p:spPr>
          <p:txBody>
            <a:bodyPr/>
            <a:lstStyle/>
            <a:p>
              <a:endParaRPr lang="zh-CN" altLang="en-US"/>
            </a:p>
          </p:txBody>
        </p:sp>
      </p:grpSp>
      <p:grpSp>
        <p:nvGrpSpPr>
          <p:cNvPr id="38" name="组合 37"/>
          <p:cNvGrpSpPr/>
          <p:nvPr/>
        </p:nvGrpSpPr>
        <p:grpSpPr>
          <a:xfrm>
            <a:off x="882663" y="4013064"/>
            <a:ext cx="514337" cy="457860"/>
            <a:chOff x="6699251" y="2735263"/>
            <a:chExt cx="404812" cy="360362"/>
          </a:xfrm>
          <a:solidFill>
            <a:schemeClr val="bg1"/>
          </a:solidFill>
        </p:grpSpPr>
        <p:sp>
          <p:nvSpPr>
            <p:cNvPr id="39" name="Freeform 27"/>
            <p:cNvSpPr>
              <a:spLocks/>
            </p:cNvSpPr>
            <p:nvPr/>
          </p:nvSpPr>
          <p:spPr bwMode="auto">
            <a:xfrm>
              <a:off x="6980238" y="2746375"/>
              <a:ext cx="123825" cy="338137"/>
            </a:xfrm>
            <a:custGeom>
              <a:avLst/>
              <a:gdLst>
                <a:gd name="T0" fmla="*/ 9 w 11"/>
                <a:gd name="T1" fmla="*/ 15 h 30"/>
                <a:gd name="T2" fmla="*/ 1 w 11"/>
                <a:gd name="T3" fmla="*/ 1 h 30"/>
                <a:gd name="T4" fmla="*/ 2 w 11"/>
                <a:gd name="T5" fmla="*/ 0 h 30"/>
                <a:gd name="T6" fmla="*/ 11 w 11"/>
                <a:gd name="T7" fmla="*/ 15 h 30"/>
                <a:gd name="T8" fmla="*/ 1 w 11"/>
                <a:gd name="T9" fmla="*/ 30 h 30"/>
                <a:gd name="T10" fmla="*/ 0 w 11"/>
                <a:gd name="T11" fmla="*/ 28 h 30"/>
                <a:gd name="T12" fmla="*/ 9 w 11"/>
                <a:gd name="T13" fmla="*/ 15 h 30"/>
              </a:gdLst>
              <a:ahLst/>
              <a:cxnLst>
                <a:cxn ang="0">
                  <a:pos x="T0" y="T1"/>
                </a:cxn>
                <a:cxn ang="0">
                  <a:pos x="T2" y="T3"/>
                </a:cxn>
                <a:cxn ang="0">
                  <a:pos x="T4" y="T5"/>
                </a:cxn>
                <a:cxn ang="0">
                  <a:pos x="T6" y="T7"/>
                </a:cxn>
                <a:cxn ang="0">
                  <a:pos x="T8" y="T9"/>
                </a:cxn>
                <a:cxn ang="0">
                  <a:pos x="T10" y="T11"/>
                </a:cxn>
                <a:cxn ang="0">
                  <a:pos x="T12" y="T13"/>
                </a:cxn>
              </a:cxnLst>
              <a:rect l="0" t="0" r="r" b="b"/>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0" name="Freeform 28"/>
            <p:cNvSpPr>
              <a:spLocks/>
            </p:cNvSpPr>
            <p:nvPr/>
          </p:nvSpPr>
          <p:spPr bwMode="auto">
            <a:xfrm>
              <a:off x="6946901" y="2768600"/>
              <a:ext cx="101600" cy="282575"/>
            </a:xfrm>
            <a:custGeom>
              <a:avLst/>
              <a:gdLst>
                <a:gd name="T0" fmla="*/ 7 w 9"/>
                <a:gd name="T1" fmla="*/ 13 h 25"/>
                <a:gd name="T2" fmla="*/ 0 w 9"/>
                <a:gd name="T3" fmla="*/ 2 h 25"/>
                <a:gd name="T4" fmla="*/ 1 w 9"/>
                <a:gd name="T5" fmla="*/ 0 h 25"/>
                <a:gd name="T6" fmla="*/ 9 w 9"/>
                <a:gd name="T7" fmla="*/ 13 h 25"/>
                <a:gd name="T8" fmla="*/ 1 w 9"/>
                <a:gd name="T9" fmla="*/ 25 h 25"/>
                <a:gd name="T10" fmla="*/ 0 w 9"/>
                <a:gd name="T11" fmla="*/ 23 h 25"/>
                <a:gd name="T12" fmla="*/ 7 w 9"/>
                <a:gd name="T13" fmla="*/ 13 h 25"/>
              </a:gdLst>
              <a:ahLst/>
              <a:cxnLst>
                <a:cxn ang="0">
                  <a:pos x="T0" y="T1"/>
                </a:cxn>
                <a:cxn ang="0">
                  <a:pos x="T2" y="T3"/>
                </a:cxn>
                <a:cxn ang="0">
                  <a:pos x="T4" y="T5"/>
                </a:cxn>
                <a:cxn ang="0">
                  <a:pos x="T6" y="T7"/>
                </a:cxn>
                <a:cxn ang="0">
                  <a:pos x="T8" y="T9"/>
                </a:cxn>
                <a:cxn ang="0">
                  <a:pos x="T10" y="T11"/>
                </a:cxn>
                <a:cxn ang="0">
                  <a:pos x="T12" y="T13"/>
                </a:cxn>
              </a:cxnLst>
              <a:rect l="0" t="0" r="r" b="b"/>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1" name="Freeform 29"/>
            <p:cNvSpPr>
              <a:spLocks/>
            </p:cNvSpPr>
            <p:nvPr/>
          </p:nvSpPr>
          <p:spPr bwMode="auto">
            <a:xfrm>
              <a:off x="6789738" y="2735263"/>
              <a:ext cx="123825" cy="360362"/>
            </a:xfrm>
            <a:custGeom>
              <a:avLst/>
              <a:gdLst>
                <a:gd name="T0" fmla="*/ 0 w 78"/>
                <a:gd name="T1" fmla="*/ 64 h 227"/>
                <a:gd name="T2" fmla="*/ 0 w 78"/>
                <a:gd name="T3" fmla="*/ 156 h 227"/>
                <a:gd name="T4" fmla="*/ 49 w 78"/>
                <a:gd name="T5" fmla="*/ 199 h 227"/>
                <a:gd name="T6" fmla="*/ 49 w 78"/>
                <a:gd name="T7" fmla="*/ 114 h 227"/>
                <a:gd name="T8" fmla="*/ 56 w 78"/>
                <a:gd name="T9" fmla="*/ 114 h 227"/>
                <a:gd name="T10" fmla="*/ 56 w 78"/>
                <a:gd name="T11" fmla="*/ 206 h 227"/>
                <a:gd name="T12" fmla="*/ 78 w 78"/>
                <a:gd name="T13" fmla="*/ 227 h 227"/>
                <a:gd name="T14" fmla="*/ 78 w 78"/>
                <a:gd name="T15" fmla="*/ 0 h 227"/>
                <a:gd name="T16" fmla="*/ 0 w 78"/>
                <a:gd name="T17" fmla="*/ 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2" name="Freeform 30"/>
            <p:cNvSpPr>
              <a:spLocks/>
            </p:cNvSpPr>
            <p:nvPr/>
          </p:nvSpPr>
          <p:spPr bwMode="auto">
            <a:xfrm>
              <a:off x="6699251" y="2847975"/>
              <a:ext cx="66675" cy="134937"/>
            </a:xfrm>
            <a:custGeom>
              <a:avLst/>
              <a:gdLst>
                <a:gd name="T0" fmla="*/ 0 w 42"/>
                <a:gd name="T1" fmla="*/ 0 h 85"/>
                <a:gd name="T2" fmla="*/ 0 w 42"/>
                <a:gd name="T3" fmla="*/ 85 h 85"/>
                <a:gd name="T4" fmla="*/ 28 w 42"/>
                <a:gd name="T5" fmla="*/ 85 h 85"/>
                <a:gd name="T6" fmla="*/ 28 w 42"/>
                <a:gd name="T7" fmla="*/ 35 h 85"/>
                <a:gd name="T8" fmla="*/ 35 w 42"/>
                <a:gd name="T9" fmla="*/ 35 h 85"/>
                <a:gd name="T10" fmla="*/ 35 w 42"/>
                <a:gd name="T11" fmla="*/ 85 h 85"/>
                <a:gd name="T12" fmla="*/ 42 w 42"/>
                <a:gd name="T13" fmla="*/ 85 h 85"/>
                <a:gd name="T14" fmla="*/ 42 w 42"/>
                <a:gd name="T15" fmla="*/ 0 h 85"/>
                <a:gd name="T16" fmla="*/ 0 w 42"/>
                <a:gd name="T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85">
                  <a:moveTo>
                    <a:pt x="0" y="0"/>
                  </a:moveTo>
                  <a:lnTo>
                    <a:pt x="0" y="85"/>
                  </a:lnTo>
                  <a:lnTo>
                    <a:pt x="28" y="85"/>
                  </a:lnTo>
                  <a:lnTo>
                    <a:pt x="28" y="35"/>
                  </a:lnTo>
                  <a:lnTo>
                    <a:pt x="35" y="35"/>
                  </a:lnTo>
                  <a:lnTo>
                    <a:pt x="35" y="85"/>
                  </a:lnTo>
                  <a:lnTo>
                    <a:pt x="42" y="85"/>
                  </a:lnTo>
                  <a:lnTo>
                    <a:pt x="42" y="0"/>
                  </a:lnTo>
                  <a:lnTo>
                    <a:pt x="0" y="0"/>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grpSp>
        <p:nvGrpSpPr>
          <p:cNvPr id="43" name="组合 42"/>
          <p:cNvGrpSpPr/>
          <p:nvPr/>
        </p:nvGrpSpPr>
        <p:grpSpPr>
          <a:xfrm>
            <a:off x="6463893" y="1820221"/>
            <a:ext cx="532141" cy="443834"/>
            <a:chOff x="2760663" y="5032375"/>
            <a:chExt cx="1473200" cy="1228726"/>
          </a:xfrm>
          <a:solidFill>
            <a:schemeClr val="bg1"/>
          </a:solidFill>
        </p:grpSpPr>
        <p:sp>
          <p:nvSpPr>
            <p:cNvPr id="44" name="Freeform 15"/>
            <p:cNvSpPr>
              <a:spLocks/>
            </p:cNvSpPr>
            <p:nvPr/>
          </p:nvSpPr>
          <p:spPr bwMode="auto">
            <a:xfrm>
              <a:off x="3005138" y="5856288"/>
              <a:ext cx="285750" cy="404813"/>
            </a:xfrm>
            <a:custGeom>
              <a:avLst/>
              <a:gdLst>
                <a:gd name="T0" fmla="*/ 76 w 76"/>
                <a:gd name="T1" fmla="*/ 103 h 108"/>
                <a:gd name="T2" fmla="*/ 62 w 76"/>
                <a:gd name="T3" fmla="*/ 108 h 108"/>
                <a:gd name="T4" fmla="*/ 13 w 76"/>
                <a:gd name="T5" fmla="*/ 108 h 108"/>
                <a:gd name="T6" fmla="*/ 0 w 76"/>
                <a:gd name="T7" fmla="*/ 103 h 108"/>
                <a:gd name="T8" fmla="*/ 0 w 76"/>
                <a:gd name="T9" fmla="*/ 5 h 108"/>
                <a:gd name="T10" fmla="*/ 13 w 76"/>
                <a:gd name="T11" fmla="*/ 0 h 108"/>
                <a:gd name="T12" fmla="*/ 62 w 76"/>
                <a:gd name="T13" fmla="*/ 0 h 108"/>
                <a:gd name="T14" fmla="*/ 76 w 76"/>
                <a:gd name="T15" fmla="*/ 5 h 108"/>
                <a:gd name="T16" fmla="*/ 76 w 76"/>
                <a:gd name="T17" fmla="*/ 10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08">
                  <a:moveTo>
                    <a:pt x="76" y="103"/>
                  </a:moveTo>
                  <a:cubicBezTo>
                    <a:pt x="76" y="106"/>
                    <a:pt x="70" y="108"/>
                    <a:pt x="62" y="108"/>
                  </a:cubicBezTo>
                  <a:cubicBezTo>
                    <a:pt x="13" y="108"/>
                    <a:pt x="13" y="108"/>
                    <a:pt x="13" y="108"/>
                  </a:cubicBezTo>
                  <a:cubicBezTo>
                    <a:pt x="6" y="108"/>
                    <a:pt x="0" y="106"/>
                    <a:pt x="0" y="103"/>
                  </a:cubicBezTo>
                  <a:cubicBezTo>
                    <a:pt x="0" y="5"/>
                    <a:pt x="0" y="5"/>
                    <a:pt x="0" y="5"/>
                  </a:cubicBezTo>
                  <a:cubicBezTo>
                    <a:pt x="0" y="2"/>
                    <a:pt x="6" y="0"/>
                    <a:pt x="13" y="0"/>
                  </a:cubicBezTo>
                  <a:cubicBezTo>
                    <a:pt x="62" y="0"/>
                    <a:pt x="62" y="0"/>
                    <a:pt x="62" y="0"/>
                  </a:cubicBezTo>
                  <a:cubicBezTo>
                    <a:pt x="70" y="0"/>
                    <a:pt x="76" y="2"/>
                    <a:pt x="76" y="5"/>
                  </a:cubicBezTo>
                  <a:lnTo>
                    <a:pt x="76" y="103"/>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5" name="Freeform 16"/>
            <p:cNvSpPr>
              <a:spLocks/>
            </p:cNvSpPr>
            <p:nvPr/>
          </p:nvSpPr>
          <p:spPr bwMode="auto">
            <a:xfrm>
              <a:off x="3321051" y="5645150"/>
              <a:ext cx="284163" cy="615950"/>
            </a:xfrm>
            <a:custGeom>
              <a:avLst/>
              <a:gdLst>
                <a:gd name="T0" fmla="*/ 76 w 76"/>
                <a:gd name="T1" fmla="*/ 156 h 164"/>
                <a:gd name="T2" fmla="*/ 62 w 76"/>
                <a:gd name="T3" fmla="*/ 164 h 164"/>
                <a:gd name="T4" fmla="*/ 13 w 76"/>
                <a:gd name="T5" fmla="*/ 164 h 164"/>
                <a:gd name="T6" fmla="*/ 0 w 76"/>
                <a:gd name="T7" fmla="*/ 156 h 164"/>
                <a:gd name="T8" fmla="*/ 0 w 76"/>
                <a:gd name="T9" fmla="*/ 7 h 164"/>
                <a:gd name="T10" fmla="*/ 13 w 76"/>
                <a:gd name="T11" fmla="*/ 0 h 164"/>
                <a:gd name="T12" fmla="*/ 62 w 76"/>
                <a:gd name="T13" fmla="*/ 0 h 164"/>
                <a:gd name="T14" fmla="*/ 76 w 76"/>
                <a:gd name="T15" fmla="*/ 7 h 164"/>
                <a:gd name="T16" fmla="*/ 76 w 76"/>
                <a:gd name="T17" fmla="*/ 15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64">
                  <a:moveTo>
                    <a:pt x="76" y="156"/>
                  </a:moveTo>
                  <a:cubicBezTo>
                    <a:pt x="76" y="160"/>
                    <a:pt x="70" y="164"/>
                    <a:pt x="62" y="164"/>
                  </a:cubicBezTo>
                  <a:cubicBezTo>
                    <a:pt x="13" y="164"/>
                    <a:pt x="13" y="164"/>
                    <a:pt x="13" y="164"/>
                  </a:cubicBezTo>
                  <a:cubicBezTo>
                    <a:pt x="6" y="164"/>
                    <a:pt x="0" y="160"/>
                    <a:pt x="0" y="156"/>
                  </a:cubicBezTo>
                  <a:cubicBezTo>
                    <a:pt x="0" y="7"/>
                    <a:pt x="0" y="7"/>
                    <a:pt x="0" y="7"/>
                  </a:cubicBezTo>
                  <a:cubicBezTo>
                    <a:pt x="0" y="3"/>
                    <a:pt x="6" y="0"/>
                    <a:pt x="13" y="0"/>
                  </a:cubicBezTo>
                  <a:cubicBezTo>
                    <a:pt x="62" y="0"/>
                    <a:pt x="62" y="0"/>
                    <a:pt x="62" y="0"/>
                  </a:cubicBezTo>
                  <a:cubicBezTo>
                    <a:pt x="70" y="0"/>
                    <a:pt x="76" y="3"/>
                    <a:pt x="76" y="7"/>
                  </a:cubicBezTo>
                  <a:lnTo>
                    <a:pt x="76" y="156"/>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6" name="Freeform 17"/>
            <p:cNvSpPr>
              <a:spLocks/>
            </p:cNvSpPr>
            <p:nvPr/>
          </p:nvSpPr>
          <p:spPr bwMode="auto">
            <a:xfrm>
              <a:off x="3635376" y="5397500"/>
              <a:ext cx="282575" cy="863600"/>
            </a:xfrm>
            <a:custGeom>
              <a:avLst/>
              <a:gdLst>
                <a:gd name="T0" fmla="*/ 75 w 75"/>
                <a:gd name="T1" fmla="*/ 219 h 230"/>
                <a:gd name="T2" fmla="*/ 62 w 75"/>
                <a:gd name="T3" fmla="*/ 230 h 230"/>
                <a:gd name="T4" fmla="*/ 13 w 75"/>
                <a:gd name="T5" fmla="*/ 230 h 230"/>
                <a:gd name="T6" fmla="*/ 0 w 75"/>
                <a:gd name="T7" fmla="*/ 219 h 230"/>
                <a:gd name="T8" fmla="*/ 0 w 75"/>
                <a:gd name="T9" fmla="*/ 10 h 230"/>
                <a:gd name="T10" fmla="*/ 13 w 75"/>
                <a:gd name="T11" fmla="*/ 0 h 230"/>
                <a:gd name="T12" fmla="*/ 62 w 75"/>
                <a:gd name="T13" fmla="*/ 0 h 230"/>
                <a:gd name="T14" fmla="*/ 75 w 75"/>
                <a:gd name="T15" fmla="*/ 10 h 230"/>
                <a:gd name="T16" fmla="*/ 75 w 75"/>
                <a:gd name="T1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30">
                  <a:moveTo>
                    <a:pt x="75" y="219"/>
                  </a:moveTo>
                  <a:cubicBezTo>
                    <a:pt x="75" y="225"/>
                    <a:pt x="70" y="230"/>
                    <a:pt x="62" y="230"/>
                  </a:cubicBezTo>
                  <a:cubicBezTo>
                    <a:pt x="13" y="230"/>
                    <a:pt x="13" y="230"/>
                    <a:pt x="13" y="230"/>
                  </a:cubicBezTo>
                  <a:cubicBezTo>
                    <a:pt x="6" y="230"/>
                    <a:pt x="0" y="225"/>
                    <a:pt x="0" y="219"/>
                  </a:cubicBezTo>
                  <a:cubicBezTo>
                    <a:pt x="0" y="10"/>
                    <a:pt x="0" y="10"/>
                    <a:pt x="0" y="10"/>
                  </a:cubicBezTo>
                  <a:cubicBezTo>
                    <a:pt x="0" y="4"/>
                    <a:pt x="6" y="0"/>
                    <a:pt x="13" y="0"/>
                  </a:cubicBezTo>
                  <a:cubicBezTo>
                    <a:pt x="62" y="0"/>
                    <a:pt x="62" y="0"/>
                    <a:pt x="62" y="0"/>
                  </a:cubicBezTo>
                  <a:cubicBezTo>
                    <a:pt x="70" y="0"/>
                    <a:pt x="75" y="4"/>
                    <a:pt x="75" y="10"/>
                  </a:cubicBezTo>
                  <a:lnTo>
                    <a:pt x="75" y="219"/>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7" name="Freeform 18"/>
            <p:cNvSpPr>
              <a:spLocks/>
            </p:cNvSpPr>
            <p:nvPr/>
          </p:nvSpPr>
          <p:spPr bwMode="auto">
            <a:xfrm>
              <a:off x="3951288" y="5205413"/>
              <a:ext cx="282575" cy="1055688"/>
            </a:xfrm>
            <a:custGeom>
              <a:avLst/>
              <a:gdLst>
                <a:gd name="T0" fmla="*/ 75 w 75"/>
                <a:gd name="T1" fmla="*/ 268 h 281"/>
                <a:gd name="T2" fmla="*/ 62 w 75"/>
                <a:gd name="T3" fmla="*/ 281 h 281"/>
                <a:gd name="T4" fmla="*/ 13 w 75"/>
                <a:gd name="T5" fmla="*/ 281 h 281"/>
                <a:gd name="T6" fmla="*/ 0 w 75"/>
                <a:gd name="T7" fmla="*/ 268 h 281"/>
                <a:gd name="T8" fmla="*/ 0 w 75"/>
                <a:gd name="T9" fmla="*/ 13 h 281"/>
                <a:gd name="T10" fmla="*/ 13 w 75"/>
                <a:gd name="T11" fmla="*/ 0 h 281"/>
                <a:gd name="T12" fmla="*/ 62 w 75"/>
                <a:gd name="T13" fmla="*/ 0 h 281"/>
                <a:gd name="T14" fmla="*/ 75 w 75"/>
                <a:gd name="T15" fmla="*/ 13 h 281"/>
                <a:gd name="T16" fmla="*/ 75 w 75"/>
                <a:gd name="T17" fmla="*/ 26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81">
                  <a:moveTo>
                    <a:pt x="75" y="268"/>
                  </a:moveTo>
                  <a:cubicBezTo>
                    <a:pt x="75" y="275"/>
                    <a:pt x="69" y="281"/>
                    <a:pt x="62" y="281"/>
                  </a:cubicBezTo>
                  <a:cubicBezTo>
                    <a:pt x="13" y="281"/>
                    <a:pt x="13" y="281"/>
                    <a:pt x="13" y="281"/>
                  </a:cubicBezTo>
                  <a:cubicBezTo>
                    <a:pt x="6" y="281"/>
                    <a:pt x="0" y="275"/>
                    <a:pt x="0" y="268"/>
                  </a:cubicBezTo>
                  <a:cubicBezTo>
                    <a:pt x="0" y="13"/>
                    <a:pt x="0" y="13"/>
                    <a:pt x="0" y="13"/>
                  </a:cubicBezTo>
                  <a:cubicBezTo>
                    <a:pt x="0" y="6"/>
                    <a:pt x="6" y="0"/>
                    <a:pt x="13" y="0"/>
                  </a:cubicBezTo>
                  <a:cubicBezTo>
                    <a:pt x="62" y="0"/>
                    <a:pt x="62" y="0"/>
                    <a:pt x="62" y="0"/>
                  </a:cubicBezTo>
                  <a:cubicBezTo>
                    <a:pt x="69" y="0"/>
                    <a:pt x="75" y="6"/>
                    <a:pt x="75" y="13"/>
                  </a:cubicBezTo>
                  <a:lnTo>
                    <a:pt x="75" y="268"/>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8" name="Freeform 19"/>
            <p:cNvSpPr>
              <a:spLocks/>
            </p:cNvSpPr>
            <p:nvPr/>
          </p:nvSpPr>
          <p:spPr bwMode="auto">
            <a:xfrm>
              <a:off x="2760663" y="5116513"/>
              <a:ext cx="1063625" cy="682625"/>
            </a:xfrm>
            <a:custGeom>
              <a:avLst/>
              <a:gdLst>
                <a:gd name="T0" fmla="*/ 14 w 283"/>
                <a:gd name="T1" fmla="*/ 182 h 182"/>
                <a:gd name="T2" fmla="*/ 5 w 283"/>
                <a:gd name="T3" fmla="*/ 179 h 182"/>
                <a:gd name="T4" fmla="*/ 5 w 283"/>
                <a:gd name="T5" fmla="*/ 163 h 182"/>
                <a:gd name="T6" fmla="*/ 140 w 283"/>
                <a:gd name="T7" fmla="*/ 46 h 182"/>
                <a:gd name="T8" fmla="*/ 154 w 283"/>
                <a:gd name="T9" fmla="*/ 44 h 182"/>
                <a:gd name="T10" fmla="*/ 162 w 283"/>
                <a:gd name="T11" fmla="*/ 54 h 182"/>
                <a:gd name="T12" fmla="*/ 162 w 283"/>
                <a:gd name="T13" fmla="*/ 88 h 182"/>
                <a:gd name="T14" fmla="*/ 259 w 283"/>
                <a:gd name="T15" fmla="*/ 5 h 182"/>
                <a:gd name="T16" fmla="*/ 278 w 283"/>
                <a:gd name="T17" fmla="*/ 5 h 182"/>
                <a:gd name="T18" fmla="*/ 278 w 283"/>
                <a:gd name="T19" fmla="*/ 20 h 182"/>
                <a:gd name="T20" fmla="*/ 158 w 283"/>
                <a:gd name="T21" fmla="*/ 123 h 182"/>
                <a:gd name="T22" fmla="*/ 144 w 283"/>
                <a:gd name="T23" fmla="*/ 125 h 182"/>
                <a:gd name="T24" fmla="*/ 136 w 283"/>
                <a:gd name="T25" fmla="*/ 115 h 182"/>
                <a:gd name="T26" fmla="*/ 136 w 283"/>
                <a:gd name="T27" fmla="*/ 82 h 182"/>
                <a:gd name="T28" fmla="*/ 23 w 283"/>
                <a:gd name="T29" fmla="*/ 179 h 182"/>
                <a:gd name="T30" fmla="*/ 14 w 283"/>
                <a:gd name="T31"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3" h="182">
                  <a:moveTo>
                    <a:pt x="14" y="182"/>
                  </a:moveTo>
                  <a:cubicBezTo>
                    <a:pt x="11" y="182"/>
                    <a:pt x="7" y="181"/>
                    <a:pt x="5" y="179"/>
                  </a:cubicBezTo>
                  <a:cubicBezTo>
                    <a:pt x="0" y="174"/>
                    <a:pt x="0" y="167"/>
                    <a:pt x="5" y="163"/>
                  </a:cubicBezTo>
                  <a:cubicBezTo>
                    <a:pt x="140" y="46"/>
                    <a:pt x="140" y="46"/>
                    <a:pt x="140" y="46"/>
                  </a:cubicBezTo>
                  <a:cubicBezTo>
                    <a:pt x="143" y="43"/>
                    <a:pt x="149" y="42"/>
                    <a:pt x="154" y="44"/>
                  </a:cubicBezTo>
                  <a:cubicBezTo>
                    <a:pt x="159" y="46"/>
                    <a:pt x="162" y="50"/>
                    <a:pt x="162" y="54"/>
                  </a:cubicBezTo>
                  <a:cubicBezTo>
                    <a:pt x="162" y="88"/>
                    <a:pt x="162" y="88"/>
                    <a:pt x="162" y="88"/>
                  </a:cubicBezTo>
                  <a:cubicBezTo>
                    <a:pt x="259" y="5"/>
                    <a:pt x="259" y="5"/>
                    <a:pt x="259" y="5"/>
                  </a:cubicBezTo>
                  <a:cubicBezTo>
                    <a:pt x="264" y="0"/>
                    <a:pt x="273" y="0"/>
                    <a:pt x="278" y="5"/>
                  </a:cubicBezTo>
                  <a:cubicBezTo>
                    <a:pt x="283" y="9"/>
                    <a:pt x="283" y="16"/>
                    <a:pt x="278" y="20"/>
                  </a:cubicBezTo>
                  <a:cubicBezTo>
                    <a:pt x="158" y="123"/>
                    <a:pt x="158" y="123"/>
                    <a:pt x="158" y="123"/>
                  </a:cubicBezTo>
                  <a:cubicBezTo>
                    <a:pt x="154" y="126"/>
                    <a:pt x="149" y="127"/>
                    <a:pt x="144" y="125"/>
                  </a:cubicBezTo>
                  <a:cubicBezTo>
                    <a:pt x="139" y="124"/>
                    <a:pt x="136" y="120"/>
                    <a:pt x="136" y="115"/>
                  </a:cubicBezTo>
                  <a:cubicBezTo>
                    <a:pt x="136" y="82"/>
                    <a:pt x="136" y="82"/>
                    <a:pt x="136" y="82"/>
                  </a:cubicBezTo>
                  <a:cubicBezTo>
                    <a:pt x="23" y="179"/>
                    <a:pt x="23" y="179"/>
                    <a:pt x="23" y="179"/>
                  </a:cubicBezTo>
                  <a:cubicBezTo>
                    <a:pt x="21" y="181"/>
                    <a:pt x="17" y="182"/>
                    <a:pt x="14" y="182"/>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9" name="Freeform 20"/>
            <p:cNvSpPr>
              <a:spLocks/>
            </p:cNvSpPr>
            <p:nvPr/>
          </p:nvSpPr>
          <p:spPr bwMode="auto">
            <a:xfrm>
              <a:off x="3635376" y="5032375"/>
              <a:ext cx="282575" cy="244475"/>
            </a:xfrm>
            <a:custGeom>
              <a:avLst/>
              <a:gdLst>
                <a:gd name="T0" fmla="*/ 131 w 178"/>
                <a:gd name="T1" fmla="*/ 154 h 154"/>
                <a:gd name="T2" fmla="*/ 178 w 178"/>
                <a:gd name="T3" fmla="*/ 0 h 154"/>
                <a:gd name="T4" fmla="*/ 0 w 178"/>
                <a:gd name="T5" fmla="*/ 43 h 154"/>
                <a:gd name="T6" fmla="*/ 131 w 178"/>
                <a:gd name="T7" fmla="*/ 154 h 154"/>
              </a:gdLst>
              <a:ahLst/>
              <a:cxnLst>
                <a:cxn ang="0">
                  <a:pos x="T0" y="T1"/>
                </a:cxn>
                <a:cxn ang="0">
                  <a:pos x="T2" y="T3"/>
                </a:cxn>
                <a:cxn ang="0">
                  <a:pos x="T4" y="T5"/>
                </a:cxn>
                <a:cxn ang="0">
                  <a:pos x="T6" y="T7"/>
                </a:cxn>
              </a:cxnLst>
              <a:rect l="0" t="0" r="r" b="b"/>
              <a:pathLst>
                <a:path w="178" h="154">
                  <a:moveTo>
                    <a:pt x="131" y="154"/>
                  </a:moveTo>
                  <a:lnTo>
                    <a:pt x="178" y="0"/>
                  </a:lnTo>
                  <a:lnTo>
                    <a:pt x="0" y="43"/>
                  </a:lnTo>
                  <a:lnTo>
                    <a:pt x="131" y="154"/>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grpSp>
        <p:nvGrpSpPr>
          <p:cNvPr id="50" name="组合 49"/>
          <p:cNvGrpSpPr/>
          <p:nvPr/>
        </p:nvGrpSpPr>
        <p:grpSpPr>
          <a:xfrm>
            <a:off x="6502021" y="3980982"/>
            <a:ext cx="556004" cy="515961"/>
            <a:chOff x="5278438" y="2973388"/>
            <a:chExt cx="1344613" cy="1247775"/>
          </a:xfrm>
          <a:solidFill>
            <a:schemeClr val="bg1"/>
          </a:solidFill>
        </p:grpSpPr>
        <p:sp>
          <p:nvSpPr>
            <p:cNvPr id="51"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2" name="Freeform 68"/>
            <p:cNvSpPr>
              <a:spLocks/>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3" name="Freeform 69"/>
            <p:cNvSpPr>
              <a:spLocks/>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4"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600" advTm="13887">
        <p14:gallery dir="l"/>
      </p:transition>
    </mc:Choice>
    <mc:Fallback>
      <p:transition spd="slow" advTm="13887">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4595"/>
                                        </p:tgtEl>
                                        <p:attrNameLst>
                                          <p:attrName>style.visibility</p:attrName>
                                        </p:attrNameLst>
                                      </p:cBhvr>
                                      <p:to>
                                        <p:strVal val="visible"/>
                                      </p:to>
                                    </p:set>
                                    <p:animEffect transition="in" filter="fade">
                                      <p:cBhvr>
                                        <p:cTn id="21" dur="1000"/>
                                        <p:tgtEl>
                                          <p:spTgt spid="24595"/>
                                        </p:tgtEl>
                                      </p:cBhvr>
                                    </p:animEffect>
                                    <p:anim calcmode="lin" valueType="num">
                                      <p:cBhvr>
                                        <p:cTn id="22" dur="1000" fill="hold"/>
                                        <p:tgtEl>
                                          <p:spTgt spid="24595"/>
                                        </p:tgtEl>
                                        <p:attrNameLst>
                                          <p:attrName>ppt_x</p:attrName>
                                        </p:attrNameLst>
                                      </p:cBhvr>
                                      <p:tavLst>
                                        <p:tav tm="0">
                                          <p:val>
                                            <p:strVal val="#ppt_x"/>
                                          </p:val>
                                        </p:tav>
                                        <p:tav tm="100000">
                                          <p:val>
                                            <p:strVal val="#ppt_x"/>
                                          </p:val>
                                        </p:tav>
                                      </p:tavLst>
                                    </p:anim>
                                    <p:anim calcmode="lin" valueType="num">
                                      <p:cBhvr>
                                        <p:cTn id="23" dur="1000" fill="hold"/>
                                        <p:tgtEl>
                                          <p:spTgt spid="2459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4583"/>
                                        </p:tgtEl>
                                        <p:attrNameLst>
                                          <p:attrName>style.visibility</p:attrName>
                                        </p:attrNameLst>
                                      </p:cBhvr>
                                      <p:to>
                                        <p:strVal val="visible"/>
                                      </p:to>
                                    </p:set>
                                    <p:animEffect transition="in" filter="fade">
                                      <p:cBhvr>
                                        <p:cTn id="36" dur="1000"/>
                                        <p:tgtEl>
                                          <p:spTgt spid="24583"/>
                                        </p:tgtEl>
                                      </p:cBhvr>
                                    </p:animEffect>
                                    <p:anim calcmode="lin" valueType="num">
                                      <p:cBhvr>
                                        <p:cTn id="37" dur="1000" fill="hold"/>
                                        <p:tgtEl>
                                          <p:spTgt spid="24583"/>
                                        </p:tgtEl>
                                        <p:attrNameLst>
                                          <p:attrName>ppt_x</p:attrName>
                                        </p:attrNameLst>
                                      </p:cBhvr>
                                      <p:tavLst>
                                        <p:tav tm="0">
                                          <p:val>
                                            <p:strVal val="#ppt_x"/>
                                          </p:val>
                                        </p:tav>
                                        <p:tav tm="100000">
                                          <p:val>
                                            <p:strVal val="#ppt_x"/>
                                          </p:val>
                                        </p:tav>
                                      </p:tavLst>
                                    </p:anim>
                                    <p:anim calcmode="lin" valueType="num">
                                      <p:cBhvr>
                                        <p:cTn id="38" dur="1000" fill="hold"/>
                                        <p:tgtEl>
                                          <p:spTgt spid="2458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38"/>
                                        </p:tgtEl>
                                        <p:attrNameLst>
                                          <p:attrName>style.visibility</p:attrName>
                                        </p:attrNameLst>
                                      </p:cBhvr>
                                      <p:to>
                                        <p:strVal val="visible"/>
                                      </p:to>
                                    </p:set>
                                    <p:animEffect transition="in" filter="fade">
                                      <p:cBhvr>
                                        <p:cTn id="43" dur="1000"/>
                                        <p:tgtEl>
                                          <p:spTgt spid="38"/>
                                        </p:tgtEl>
                                      </p:cBhvr>
                                    </p:animEffect>
                                    <p:anim calcmode="lin" valueType="num">
                                      <p:cBhvr>
                                        <p:cTn id="44" dur="1000" fill="hold"/>
                                        <p:tgtEl>
                                          <p:spTgt spid="38"/>
                                        </p:tgtEl>
                                        <p:attrNameLst>
                                          <p:attrName>ppt_x</p:attrName>
                                        </p:attrNameLst>
                                      </p:cBhvr>
                                      <p:tavLst>
                                        <p:tav tm="0">
                                          <p:val>
                                            <p:strVal val="#ppt_x"/>
                                          </p:val>
                                        </p:tav>
                                        <p:tav tm="100000">
                                          <p:val>
                                            <p:strVal val="#ppt_x"/>
                                          </p:val>
                                        </p:tav>
                                      </p:tavLst>
                                    </p:anim>
                                    <p:anim calcmode="lin" valueType="num">
                                      <p:cBhvr>
                                        <p:cTn id="4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ppt_x"/>
                                          </p:val>
                                        </p:tav>
                                        <p:tav tm="100000">
                                          <p:val>
                                            <p:strVal val="#ppt_x"/>
                                          </p:val>
                                        </p:tav>
                                      </p:tavLst>
                                    </p:anim>
                                    <p:anim calcmode="lin" valueType="num">
                                      <p:cBhvr additive="base">
                                        <p:cTn id="51" dur="500" fill="hold"/>
                                        <p:tgtEl>
                                          <p:spTgt spid="15"/>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additive="base">
                                        <p:cTn id="54" dur="500" fill="hold"/>
                                        <p:tgtEl>
                                          <p:spTgt spid="16"/>
                                        </p:tgtEl>
                                        <p:attrNameLst>
                                          <p:attrName>ppt_x</p:attrName>
                                        </p:attrNameLst>
                                      </p:cBhvr>
                                      <p:tavLst>
                                        <p:tav tm="0">
                                          <p:val>
                                            <p:strVal val="#ppt_x"/>
                                          </p:val>
                                        </p:tav>
                                        <p:tav tm="100000">
                                          <p:val>
                                            <p:strVal val="#ppt_x"/>
                                          </p:val>
                                        </p:tav>
                                      </p:tavLst>
                                    </p:anim>
                                    <p:anim calcmode="lin" valueType="num">
                                      <p:cBhvr additive="base">
                                        <p:cTn id="55"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24586"/>
                                        </p:tgtEl>
                                        <p:attrNameLst>
                                          <p:attrName>style.visibility</p:attrName>
                                        </p:attrNameLst>
                                      </p:cBhvr>
                                      <p:to>
                                        <p:strVal val="visible"/>
                                      </p:to>
                                    </p:set>
                                    <p:animEffect transition="in" filter="fade">
                                      <p:cBhvr>
                                        <p:cTn id="60" dur="1000"/>
                                        <p:tgtEl>
                                          <p:spTgt spid="24586"/>
                                        </p:tgtEl>
                                      </p:cBhvr>
                                    </p:animEffect>
                                    <p:anim calcmode="lin" valueType="num">
                                      <p:cBhvr>
                                        <p:cTn id="61" dur="1000" fill="hold"/>
                                        <p:tgtEl>
                                          <p:spTgt spid="24586"/>
                                        </p:tgtEl>
                                        <p:attrNameLst>
                                          <p:attrName>ppt_x</p:attrName>
                                        </p:attrNameLst>
                                      </p:cBhvr>
                                      <p:tavLst>
                                        <p:tav tm="0">
                                          <p:val>
                                            <p:strVal val="#ppt_x"/>
                                          </p:val>
                                        </p:tav>
                                        <p:tav tm="100000">
                                          <p:val>
                                            <p:strVal val="#ppt_x"/>
                                          </p:val>
                                        </p:tav>
                                      </p:tavLst>
                                    </p:anim>
                                    <p:anim calcmode="lin" valueType="num">
                                      <p:cBhvr>
                                        <p:cTn id="62" dur="1000" fill="hold"/>
                                        <p:tgtEl>
                                          <p:spTgt spid="24586"/>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nodeType="click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fade">
                                      <p:cBhvr>
                                        <p:cTn id="67" dur="1000"/>
                                        <p:tgtEl>
                                          <p:spTgt spid="5"/>
                                        </p:tgtEl>
                                      </p:cBhvr>
                                    </p:animEffect>
                                    <p:anim calcmode="lin" valueType="num">
                                      <p:cBhvr>
                                        <p:cTn id="68" dur="1000" fill="hold"/>
                                        <p:tgtEl>
                                          <p:spTgt spid="5"/>
                                        </p:tgtEl>
                                        <p:attrNameLst>
                                          <p:attrName>ppt_x</p:attrName>
                                        </p:attrNameLst>
                                      </p:cBhvr>
                                      <p:tavLst>
                                        <p:tav tm="0">
                                          <p:val>
                                            <p:strVal val="#ppt_x"/>
                                          </p:val>
                                        </p:tav>
                                        <p:tav tm="100000">
                                          <p:val>
                                            <p:strVal val="#ppt_x"/>
                                          </p:val>
                                        </p:tav>
                                      </p:tavLst>
                                    </p:anim>
                                    <p:anim calcmode="lin" valueType="num">
                                      <p:cBhvr>
                                        <p:cTn id="6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nodeType="clickEffect">
                                  <p:stCondLst>
                                    <p:cond delay="0"/>
                                  </p:stCondLst>
                                  <p:childTnLst>
                                    <p:set>
                                      <p:cBhvr>
                                        <p:cTn id="73" dur="1" fill="hold">
                                          <p:stCondLst>
                                            <p:cond delay="0"/>
                                          </p:stCondLst>
                                        </p:cTn>
                                        <p:tgtEl>
                                          <p:spTgt spid="8"/>
                                        </p:tgtEl>
                                        <p:attrNameLst>
                                          <p:attrName>style.visibility</p:attrName>
                                        </p:attrNameLst>
                                      </p:cBhvr>
                                      <p:to>
                                        <p:strVal val="visible"/>
                                      </p:to>
                                    </p:set>
                                    <p:animEffect transition="in" filter="fade">
                                      <p:cBhvr>
                                        <p:cTn id="74" dur="1000"/>
                                        <p:tgtEl>
                                          <p:spTgt spid="8"/>
                                        </p:tgtEl>
                                      </p:cBhvr>
                                    </p:animEffect>
                                    <p:anim calcmode="lin" valueType="num">
                                      <p:cBhvr>
                                        <p:cTn id="75" dur="1000" fill="hold"/>
                                        <p:tgtEl>
                                          <p:spTgt spid="8"/>
                                        </p:tgtEl>
                                        <p:attrNameLst>
                                          <p:attrName>ppt_x</p:attrName>
                                        </p:attrNameLst>
                                      </p:cBhvr>
                                      <p:tavLst>
                                        <p:tav tm="0">
                                          <p:val>
                                            <p:strVal val="#ppt_x"/>
                                          </p:val>
                                        </p:tav>
                                        <p:tav tm="100000">
                                          <p:val>
                                            <p:strVal val="#ppt_x"/>
                                          </p:val>
                                        </p:tav>
                                      </p:tavLst>
                                    </p:anim>
                                    <p:anim calcmode="lin" valueType="num">
                                      <p:cBhvr>
                                        <p:cTn id="76" dur="1000" fill="hold"/>
                                        <p:tgtEl>
                                          <p:spTgt spid="8"/>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9"/>
                                        </p:tgtEl>
                                        <p:attrNameLst>
                                          <p:attrName>style.visibility</p:attrName>
                                        </p:attrNameLst>
                                      </p:cBhvr>
                                      <p:to>
                                        <p:strVal val="visible"/>
                                      </p:to>
                                    </p:set>
                                    <p:animEffect transition="in" filter="fade">
                                      <p:cBhvr>
                                        <p:cTn id="79" dur="1000"/>
                                        <p:tgtEl>
                                          <p:spTgt spid="9"/>
                                        </p:tgtEl>
                                      </p:cBhvr>
                                    </p:animEffect>
                                    <p:anim calcmode="lin" valueType="num">
                                      <p:cBhvr>
                                        <p:cTn id="80" dur="1000" fill="hold"/>
                                        <p:tgtEl>
                                          <p:spTgt spid="9"/>
                                        </p:tgtEl>
                                        <p:attrNameLst>
                                          <p:attrName>ppt_x</p:attrName>
                                        </p:attrNameLst>
                                      </p:cBhvr>
                                      <p:tavLst>
                                        <p:tav tm="0">
                                          <p:val>
                                            <p:strVal val="#ppt_x"/>
                                          </p:val>
                                        </p:tav>
                                        <p:tav tm="100000">
                                          <p:val>
                                            <p:strVal val="#ppt_x"/>
                                          </p:val>
                                        </p:tav>
                                      </p:tavLst>
                                    </p:anim>
                                    <p:anim calcmode="lin" valueType="num">
                                      <p:cBhvr>
                                        <p:cTn id="8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43"/>
                                        </p:tgtEl>
                                        <p:attrNameLst>
                                          <p:attrName>style.visibility</p:attrName>
                                        </p:attrNameLst>
                                      </p:cBhvr>
                                      <p:to>
                                        <p:strVal val="visible"/>
                                      </p:to>
                                    </p:set>
                                    <p:animEffect transition="in" filter="fade">
                                      <p:cBhvr>
                                        <p:cTn id="86" dur="500"/>
                                        <p:tgtEl>
                                          <p:spTgt spid="43"/>
                                        </p:tgtEl>
                                      </p:cBhvr>
                                    </p:animEffect>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grpId="0" nodeType="clickEffect">
                                  <p:stCondLst>
                                    <p:cond delay="0"/>
                                  </p:stCondLst>
                                  <p:childTnLst>
                                    <p:set>
                                      <p:cBhvr>
                                        <p:cTn id="90" dur="1" fill="hold">
                                          <p:stCondLst>
                                            <p:cond delay="0"/>
                                          </p:stCondLst>
                                        </p:cTn>
                                        <p:tgtEl>
                                          <p:spTgt spid="18"/>
                                        </p:tgtEl>
                                        <p:attrNameLst>
                                          <p:attrName>style.visibility</p:attrName>
                                        </p:attrNameLst>
                                      </p:cBhvr>
                                      <p:to>
                                        <p:strVal val="visible"/>
                                      </p:to>
                                    </p:set>
                                    <p:anim calcmode="lin" valueType="num">
                                      <p:cBhvr additive="base">
                                        <p:cTn id="91" dur="500" fill="hold"/>
                                        <p:tgtEl>
                                          <p:spTgt spid="18"/>
                                        </p:tgtEl>
                                        <p:attrNameLst>
                                          <p:attrName>ppt_x</p:attrName>
                                        </p:attrNameLst>
                                      </p:cBhvr>
                                      <p:tavLst>
                                        <p:tav tm="0">
                                          <p:val>
                                            <p:strVal val="#ppt_x"/>
                                          </p:val>
                                        </p:tav>
                                        <p:tav tm="100000">
                                          <p:val>
                                            <p:strVal val="#ppt_x"/>
                                          </p:val>
                                        </p:tav>
                                      </p:tavLst>
                                    </p:anim>
                                    <p:anim calcmode="lin" valueType="num">
                                      <p:cBhvr additive="base">
                                        <p:cTn id="92" dur="500" fill="hold"/>
                                        <p:tgtEl>
                                          <p:spTgt spid="18"/>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19"/>
                                        </p:tgtEl>
                                        <p:attrNameLst>
                                          <p:attrName>style.visibility</p:attrName>
                                        </p:attrNameLst>
                                      </p:cBhvr>
                                      <p:to>
                                        <p:strVal val="visible"/>
                                      </p:to>
                                    </p:set>
                                    <p:anim calcmode="lin" valueType="num">
                                      <p:cBhvr additive="base">
                                        <p:cTn id="95" dur="500" fill="hold"/>
                                        <p:tgtEl>
                                          <p:spTgt spid="19"/>
                                        </p:tgtEl>
                                        <p:attrNameLst>
                                          <p:attrName>ppt_x</p:attrName>
                                        </p:attrNameLst>
                                      </p:cBhvr>
                                      <p:tavLst>
                                        <p:tav tm="0">
                                          <p:val>
                                            <p:strVal val="#ppt_x"/>
                                          </p:val>
                                        </p:tav>
                                        <p:tav tm="100000">
                                          <p:val>
                                            <p:strVal val="#ppt_x"/>
                                          </p:val>
                                        </p:tav>
                                      </p:tavLst>
                                    </p:anim>
                                    <p:anim calcmode="lin" valueType="num">
                                      <p:cBhvr additive="base">
                                        <p:cTn id="9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42" presetClass="entr" presetSubtype="0" fill="hold" grpId="0" nodeType="clickEffect">
                                  <p:stCondLst>
                                    <p:cond delay="0"/>
                                  </p:stCondLst>
                                  <p:childTnLst>
                                    <p:set>
                                      <p:cBhvr>
                                        <p:cTn id="100" dur="1" fill="hold">
                                          <p:stCondLst>
                                            <p:cond delay="0"/>
                                          </p:stCondLst>
                                        </p:cTn>
                                        <p:tgtEl>
                                          <p:spTgt spid="24589"/>
                                        </p:tgtEl>
                                        <p:attrNameLst>
                                          <p:attrName>style.visibility</p:attrName>
                                        </p:attrNameLst>
                                      </p:cBhvr>
                                      <p:to>
                                        <p:strVal val="visible"/>
                                      </p:to>
                                    </p:set>
                                    <p:animEffect transition="in" filter="fade">
                                      <p:cBhvr>
                                        <p:cTn id="101" dur="1000"/>
                                        <p:tgtEl>
                                          <p:spTgt spid="24589"/>
                                        </p:tgtEl>
                                      </p:cBhvr>
                                    </p:animEffect>
                                    <p:anim calcmode="lin" valueType="num">
                                      <p:cBhvr>
                                        <p:cTn id="102" dur="1000" fill="hold"/>
                                        <p:tgtEl>
                                          <p:spTgt spid="24589"/>
                                        </p:tgtEl>
                                        <p:attrNameLst>
                                          <p:attrName>ppt_x</p:attrName>
                                        </p:attrNameLst>
                                      </p:cBhvr>
                                      <p:tavLst>
                                        <p:tav tm="0">
                                          <p:val>
                                            <p:strVal val="#ppt_x"/>
                                          </p:val>
                                        </p:tav>
                                        <p:tav tm="100000">
                                          <p:val>
                                            <p:strVal val="#ppt_x"/>
                                          </p:val>
                                        </p:tav>
                                      </p:tavLst>
                                    </p:anim>
                                    <p:anim calcmode="lin" valueType="num">
                                      <p:cBhvr>
                                        <p:cTn id="103" dur="1000" fill="hold"/>
                                        <p:tgtEl>
                                          <p:spTgt spid="24589"/>
                                        </p:tgtEl>
                                        <p:attrNameLst>
                                          <p:attrName>ppt_y</p:attrName>
                                        </p:attrNameLst>
                                      </p:cBhvr>
                                      <p:tavLst>
                                        <p:tav tm="0">
                                          <p:val>
                                            <p:strVal val="#ppt_y+.1"/>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50"/>
                                        </p:tgtEl>
                                        <p:attrNameLst>
                                          <p:attrName>style.visibility</p:attrName>
                                        </p:attrNameLst>
                                      </p:cBhvr>
                                      <p:to>
                                        <p:strVal val="visible"/>
                                      </p:to>
                                    </p:set>
                                    <p:animEffect transition="in" filter="fade">
                                      <p:cBhvr>
                                        <p:cTn id="108" dur="500"/>
                                        <p:tgtEl>
                                          <p:spTgt spid="50"/>
                                        </p:tgtEl>
                                      </p:cBhvr>
                                    </p:animEffect>
                                  </p:childTnLst>
                                </p:cTn>
                              </p:par>
                            </p:childTnLst>
                          </p:cTn>
                        </p:par>
                      </p:childTnLst>
                    </p:cTn>
                  </p:par>
                  <p:par>
                    <p:cTn id="109" fill="hold">
                      <p:stCondLst>
                        <p:cond delay="indefinite"/>
                      </p:stCondLst>
                      <p:childTnLst>
                        <p:par>
                          <p:cTn id="110" fill="hold">
                            <p:stCondLst>
                              <p:cond delay="0"/>
                            </p:stCondLst>
                            <p:childTnLst>
                              <p:par>
                                <p:cTn id="111" presetID="2" presetClass="entr" presetSubtype="4" fill="hold" grpId="0" nodeType="clickEffect">
                                  <p:stCondLst>
                                    <p:cond delay="0"/>
                                  </p:stCondLst>
                                  <p:childTnLst>
                                    <p:set>
                                      <p:cBhvr>
                                        <p:cTn id="112" dur="1" fill="hold">
                                          <p:stCondLst>
                                            <p:cond delay="0"/>
                                          </p:stCondLst>
                                        </p:cTn>
                                        <p:tgtEl>
                                          <p:spTgt spid="21"/>
                                        </p:tgtEl>
                                        <p:attrNameLst>
                                          <p:attrName>style.visibility</p:attrName>
                                        </p:attrNameLst>
                                      </p:cBhvr>
                                      <p:to>
                                        <p:strVal val="visible"/>
                                      </p:to>
                                    </p:set>
                                    <p:anim calcmode="lin" valueType="num">
                                      <p:cBhvr additive="base">
                                        <p:cTn id="113" dur="500" fill="hold"/>
                                        <p:tgtEl>
                                          <p:spTgt spid="21"/>
                                        </p:tgtEl>
                                        <p:attrNameLst>
                                          <p:attrName>ppt_x</p:attrName>
                                        </p:attrNameLst>
                                      </p:cBhvr>
                                      <p:tavLst>
                                        <p:tav tm="0">
                                          <p:val>
                                            <p:strVal val="#ppt_x"/>
                                          </p:val>
                                        </p:tav>
                                        <p:tav tm="100000">
                                          <p:val>
                                            <p:strVal val="#ppt_x"/>
                                          </p:val>
                                        </p:tav>
                                      </p:tavLst>
                                    </p:anim>
                                    <p:anim calcmode="lin" valueType="num">
                                      <p:cBhvr additive="base">
                                        <p:cTn id="114" dur="500" fill="hold"/>
                                        <p:tgtEl>
                                          <p:spTgt spid="21"/>
                                        </p:tgtEl>
                                        <p:attrNameLst>
                                          <p:attrName>ppt_y</p:attrName>
                                        </p:attrNameLst>
                                      </p:cBhvr>
                                      <p:tavLst>
                                        <p:tav tm="0">
                                          <p:val>
                                            <p:strVal val="1+#ppt_h/2"/>
                                          </p:val>
                                        </p:tav>
                                        <p:tav tm="100000">
                                          <p:val>
                                            <p:strVal val="#ppt_y"/>
                                          </p:val>
                                        </p:tav>
                                      </p:tavLst>
                                    </p:anim>
                                  </p:childTnLst>
                                </p:cTn>
                              </p:par>
                              <p:par>
                                <p:cTn id="115" presetID="2" presetClass="entr" presetSubtype="4" fill="hold" grpId="0" nodeType="withEffect">
                                  <p:stCondLst>
                                    <p:cond delay="0"/>
                                  </p:stCondLst>
                                  <p:childTnLst>
                                    <p:set>
                                      <p:cBhvr>
                                        <p:cTn id="116" dur="1" fill="hold">
                                          <p:stCondLst>
                                            <p:cond delay="0"/>
                                          </p:stCondLst>
                                        </p:cTn>
                                        <p:tgtEl>
                                          <p:spTgt spid="22"/>
                                        </p:tgtEl>
                                        <p:attrNameLst>
                                          <p:attrName>style.visibility</p:attrName>
                                        </p:attrNameLst>
                                      </p:cBhvr>
                                      <p:to>
                                        <p:strVal val="visible"/>
                                      </p:to>
                                    </p:set>
                                    <p:anim calcmode="lin" valueType="num">
                                      <p:cBhvr additive="base">
                                        <p:cTn id="117" dur="500" fill="hold"/>
                                        <p:tgtEl>
                                          <p:spTgt spid="22"/>
                                        </p:tgtEl>
                                        <p:attrNameLst>
                                          <p:attrName>ppt_x</p:attrName>
                                        </p:attrNameLst>
                                      </p:cBhvr>
                                      <p:tavLst>
                                        <p:tav tm="0">
                                          <p:val>
                                            <p:strVal val="#ppt_x"/>
                                          </p:val>
                                        </p:tav>
                                        <p:tav tm="100000">
                                          <p:val>
                                            <p:strVal val="#ppt_x"/>
                                          </p:val>
                                        </p:tav>
                                      </p:tavLst>
                                    </p:anim>
                                    <p:anim calcmode="lin" valueType="num">
                                      <p:cBhvr additive="base">
                                        <p:cTn id="11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19" fill="hold">
                      <p:stCondLst>
                        <p:cond delay="indefinite"/>
                      </p:stCondLst>
                      <p:childTnLst>
                        <p:par>
                          <p:cTn id="120" fill="hold">
                            <p:stCondLst>
                              <p:cond delay="0"/>
                            </p:stCondLst>
                            <p:childTnLst>
                              <p:par>
                                <p:cTn id="121" presetID="42" presetClass="entr" presetSubtype="0" fill="hold" grpId="0" nodeType="clickEffect">
                                  <p:stCondLst>
                                    <p:cond delay="0"/>
                                  </p:stCondLst>
                                  <p:childTnLst>
                                    <p:set>
                                      <p:cBhvr>
                                        <p:cTn id="122" dur="1" fill="hold">
                                          <p:stCondLst>
                                            <p:cond delay="0"/>
                                          </p:stCondLst>
                                        </p:cTn>
                                        <p:tgtEl>
                                          <p:spTgt spid="24592"/>
                                        </p:tgtEl>
                                        <p:attrNameLst>
                                          <p:attrName>style.visibility</p:attrName>
                                        </p:attrNameLst>
                                      </p:cBhvr>
                                      <p:to>
                                        <p:strVal val="visible"/>
                                      </p:to>
                                    </p:set>
                                    <p:animEffect transition="in" filter="fade">
                                      <p:cBhvr>
                                        <p:cTn id="123" dur="1000"/>
                                        <p:tgtEl>
                                          <p:spTgt spid="24592"/>
                                        </p:tgtEl>
                                      </p:cBhvr>
                                    </p:animEffect>
                                    <p:anim calcmode="lin" valueType="num">
                                      <p:cBhvr>
                                        <p:cTn id="124" dur="1000" fill="hold"/>
                                        <p:tgtEl>
                                          <p:spTgt spid="24592"/>
                                        </p:tgtEl>
                                        <p:attrNameLst>
                                          <p:attrName>ppt_x</p:attrName>
                                        </p:attrNameLst>
                                      </p:cBhvr>
                                      <p:tavLst>
                                        <p:tav tm="0">
                                          <p:val>
                                            <p:strVal val="#ppt_x"/>
                                          </p:val>
                                        </p:tav>
                                        <p:tav tm="100000">
                                          <p:val>
                                            <p:strVal val="#ppt_x"/>
                                          </p:val>
                                        </p:tav>
                                      </p:tavLst>
                                    </p:anim>
                                    <p:anim calcmode="lin" valueType="num">
                                      <p:cBhvr>
                                        <p:cTn id="125" dur="1000" fill="hold"/>
                                        <p:tgtEl>
                                          <p:spTgt spid="2459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83" grpId="0"/>
      <p:bldP spid="12" grpId="0"/>
      <p:bldP spid="13" grpId="0"/>
      <p:bldP spid="24586" grpId="0"/>
      <p:bldP spid="15" grpId="0"/>
      <p:bldP spid="16" grpId="0"/>
      <p:bldP spid="24589" grpId="0"/>
      <p:bldP spid="18" grpId="0"/>
      <p:bldP spid="19" grpId="0"/>
      <p:bldP spid="24592" grpId="0"/>
      <p:bldP spid="21" grpId="0"/>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5601" name="组合 4"/>
          <p:cNvGrpSpPr>
            <a:grpSpLocks/>
          </p:cNvGrpSpPr>
          <p:nvPr/>
        </p:nvGrpSpPr>
        <p:grpSpPr bwMode="auto">
          <a:xfrm>
            <a:off x="1603375" y="1381125"/>
            <a:ext cx="3582988" cy="4095750"/>
            <a:chOff x="2097740" y="1026947"/>
            <a:chExt cx="3581908" cy="4096383"/>
          </a:xfrm>
        </p:grpSpPr>
        <p:sp>
          <p:nvSpPr>
            <p:cNvPr id="3" name="等腰三角形 2"/>
            <p:cNvSpPr/>
            <p:nvPr/>
          </p:nvSpPr>
          <p:spPr>
            <a:xfrm>
              <a:off x="2097740" y="1026947"/>
              <a:ext cx="3581908" cy="3088165"/>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等腰三角形 3"/>
            <p:cNvSpPr/>
            <p:nvPr/>
          </p:nvSpPr>
          <p:spPr>
            <a:xfrm flipV="1">
              <a:off x="2097740" y="2035166"/>
              <a:ext cx="3581908" cy="3088164"/>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6" name="文本框 5"/>
          <p:cNvSpPr txBox="1"/>
          <p:nvPr/>
        </p:nvSpPr>
        <p:spPr>
          <a:xfrm>
            <a:off x="2735881" y="2835429"/>
            <a:ext cx="2037228" cy="1015663"/>
          </a:xfrm>
          <a:prstGeom prst="rect">
            <a:avLst/>
          </a:prstGeom>
          <a:noFill/>
        </p:spPr>
        <p:txBody>
          <a:bodyPr>
            <a:spAutoFit/>
          </a:bodyPr>
          <a:lstStyle/>
          <a:p>
            <a:pPr fontAlgn="auto">
              <a:spcBef>
                <a:spcPts val="0"/>
              </a:spcBef>
              <a:spcAft>
                <a:spcPts val="0"/>
              </a:spcAft>
              <a:defRPr/>
            </a:pPr>
            <a:r>
              <a:rPr lang="en-US" altLang="zh-CN" sz="6000" dirty="0">
                <a:solidFill>
                  <a:schemeClr val="bg1">
                    <a:alpha val="88000"/>
                  </a:schemeClr>
                </a:solidFill>
                <a:latin typeface="MElle HK Light" panose="00000500000000000000" pitchFamily="2" charset="-120"/>
                <a:ea typeface="MElle HK Light" panose="00000500000000000000" pitchFamily="2" charset="-120"/>
              </a:rPr>
              <a:t>two</a:t>
            </a:r>
            <a:endParaRPr lang="zh-CN" altLang="en-US" sz="6000" dirty="0">
              <a:solidFill>
                <a:schemeClr val="bg1">
                  <a:alpha val="88000"/>
                </a:schemeClr>
              </a:solidFill>
              <a:latin typeface="MElle HK Light" panose="00000500000000000000" pitchFamily="2" charset="-120"/>
              <a:ea typeface="MElle HK Light" panose="00000500000000000000" pitchFamily="2" charset="-120"/>
            </a:endParaRPr>
          </a:p>
        </p:txBody>
      </p:sp>
      <p:sp>
        <p:nvSpPr>
          <p:cNvPr id="7" name="文本框 6"/>
          <p:cNvSpPr txBox="1"/>
          <p:nvPr/>
        </p:nvSpPr>
        <p:spPr>
          <a:xfrm>
            <a:off x="5440363" y="2949575"/>
            <a:ext cx="5006975" cy="461963"/>
          </a:xfrm>
          <a:prstGeom prst="rect">
            <a:avLst/>
          </a:prstGeom>
          <a:noFill/>
        </p:spPr>
        <p:txBody>
          <a:bodyPr wrap="none">
            <a:spAutoFit/>
          </a:bodyPr>
          <a:lstStyle/>
          <a:p>
            <a:pPr fontAlgn="auto">
              <a:spcBef>
                <a:spcPts val="0"/>
              </a:spcBef>
              <a:spcAft>
                <a:spcPts val="0"/>
              </a:spcAft>
              <a:defRPr/>
            </a:pPr>
            <a:r>
              <a:rPr lang="en-US" altLang="zh-CN" sz="2400" spc="600" dirty="0">
                <a:solidFill>
                  <a:schemeClr val="bg1">
                    <a:lumMod val="95000"/>
                  </a:schemeClr>
                </a:solidFill>
                <a:latin typeface="+mn-lt"/>
                <a:ea typeface="+mn-ea"/>
              </a:rPr>
              <a:t>ADD YOUR TEXT HERE</a:t>
            </a:r>
            <a:endParaRPr lang="zh-CN" altLang="en-US" sz="2400" spc="600" dirty="0">
              <a:solidFill>
                <a:schemeClr val="bg1">
                  <a:lumMod val="95000"/>
                </a:schemeClr>
              </a:solidFill>
              <a:latin typeface="+mn-lt"/>
              <a:ea typeface="+mn-ea"/>
            </a:endParaRPr>
          </a:p>
        </p:txBody>
      </p:sp>
      <p:sp>
        <p:nvSpPr>
          <p:cNvPr id="25604" name="矩形 7"/>
          <p:cNvSpPr>
            <a:spLocks noChangeArrowheads="1"/>
          </p:cNvSpPr>
          <p:nvPr/>
        </p:nvSpPr>
        <p:spPr bwMode="auto">
          <a:xfrm>
            <a:off x="5440363" y="3692525"/>
            <a:ext cx="5148262" cy="584200"/>
          </a:xfrm>
          <a:prstGeom prst="rect">
            <a:avLst/>
          </a:prstGeom>
          <a:noFill/>
          <a:ln w="9525">
            <a:noFill/>
            <a:miter lim="800000"/>
            <a:headEnd/>
            <a:tailEnd/>
          </a:ln>
        </p:spPr>
        <p:txBody>
          <a:bodyPr>
            <a:spAutoFit/>
          </a:bodyPr>
          <a:lstStyle/>
          <a:p>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endParaRPr lang="en-US" altLang="zh-CN" sz="1600" dirty="0">
              <a:solidFill>
                <a:schemeClr val="bg1"/>
              </a:solidFill>
              <a:latin typeface="Segoe UI Semilight" charset="0"/>
              <a:ea typeface="微软雅黑" pitchFamily="34" charset="-122"/>
            </a:endParaRPr>
          </a:p>
        </p:txBody>
      </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200" advTm="3543">
        <p14:flip dir="r"/>
      </p:transition>
    </mc:Choice>
    <mc:Fallback>
      <p:transition spd="slow" advTm="3543">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5601"/>
                                        </p:tgtEl>
                                        <p:attrNameLst>
                                          <p:attrName>style.visibility</p:attrName>
                                        </p:attrNameLst>
                                      </p:cBhvr>
                                      <p:to>
                                        <p:strVal val="visible"/>
                                      </p:to>
                                    </p:set>
                                    <p:animEffect transition="in" filter="wheel(1)">
                                      <p:cBhvr>
                                        <p:cTn id="7" dur="2000"/>
                                        <p:tgtEl>
                                          <p:spTgt spid="2560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25604"/>
                                        </p:tgtEl>
                                        <p:attrNameLst>
                                          <p:attrName>style.visibility</p:attrName>
                                        </p:attrNameLst>
                                      </p:cBhvr>
                                      <p:to>
                                        <p:strVal val="visible"/>
                                      </p:to>
                                    </p:set>
                                    <p:animEffect transition="in" filter="fade">
                                      <p:cBhvr>
                                        <p:cTn id="23" dur="1000"/>
                                        <p:tgtEl>
                                          <p:spTgt spid="25604"/>
                                        </p:tgtEl>
                                      </p:cBhvr>
                                    </p:animEffect>
                                    <p:anim calcmode="lin" valueType="num">
                                      <p:cBhvr>
                                        <p:cTn id="24" dur="1000" fill="hold"/>
                                        <p:tgtEl>
                                          <p:spTgt spid="25604"/>
                                        </p:tgtEl>
                                        <p:attrNameLst>
                                          <p:attrName>ppt_x</p:attrName>
                                        </p:attrNameLst>
                                      </p:cBhvr>
                                      <p:tavLst>
                                        <p:tav tm="0">
                                          <p:val>
                                            <p:strVal val="#ppt_x"/>
                                          </p:val>
                                        </p:tav>
                                        <p:tav tm="100000">
                                          <p:val>
                                            <p:strVal val="#ppt_x"/>
                                          </p:val>
                                        </p:tav>
                                      </p:tavLst>
                                    </p:anim>
                                    <p:anim calcmode="lin" valueType="num">
                                      <p:cBhvr>
                                        <p:cTn id="25" dur="1000" fill="hold"/>
                                        <p:tgtEl>
                                          <p:spTgt spid="256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25604"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燕尾形 4"/>
          <p:cNvSpPr/>
          <p:nvPr/>
        </p:nvSpPr>
        <p:spPr>
          <a:xfrm>
            <a:off x="1270000" y="2082800"/>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8" name="燕尾形 7"/>
          <p:cNvSpPr/>
          <p:nvPr/>
        </p:nvSpPr>
        <p:spPr>
          <a:xfrm>
            <a:off x="3190875" y="2082800"/>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14" name="燕尾形 13"/>
          <p:cNvSpPr/>
          <p:nvPr/>
        </p:nvSpPr>
        <p:spPr>
          <a:xfrm>
            <a:off x="5110163" y="2082800"/>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22" name="燕尾形 21"/>
          <p:cNvSpPr/>
          <p:nvPr/>
        </p:nvSpPr>
        <p:spPr>
          <a:xfrm>
            <a:off x="7031038" y="2082800"/>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grpSp>
        <p:nvGrpSpPr>
          <p:cNvPr id="26629" name="组合 22"/>
          <p:cNvGrpSpPr>
            <a:grpSpLocks/>
          </p:cNvGrpSpPr>
          <p:nvPr/>
        </p:nvGrpSpPr>
        <p:grpSpPr bwMode="auto">
          <a:xfrm>
            <a:off x="2295525" y="2662238"/>
            <a:ext cx="652463" cy="579437"/>
            <a:chOff x="6699251" y="2735263"/>
            <a:chExt cx="404812" cy="360362"/>
          </a:xfrm>
        </p:grpSpPr>
        <p:sp>
          <p:nvSpPr>
            <p:cNvPr id="26645" name="Freeform 27"/>
            <p:cNvSpPr>
              <a:spLocks/>
            </p:cNvSpPr>
            <p:nvPr/>
          </p:nvSpPr>
          <p:spPr bwMode="auto">
            <a:xfrm>
              <a:off x="6980238" y="2746375"/>
              <a:ext cx="123825" cy="338137"/>
            </a:xfrm>
            <a:custGeom>
              <a:avLst/>
              <a:gdLst>
                <a:gd name="T0" fmla="*/ 101311 w 11"/>
                <a:gd name="T1" fmla="*/ 169069 h 30"/>
                <a:gd name="T2" fmla="*/ 11257 w 11"/>
                <a:gd name="T3" fmla="*/ 11271 h 30"/>
                <a:gd name="T4" fmla="*/ 22514 w 11"/>
                <a:gd name="T5" fmla="*/ 0 h 30"/>
                <a:gd name="T6" fmla="*/ 123825 w 11"/>
                <a:gd name="T7" fmla="*/ 169069 h 30"/>
                <a:gd name="T8" fmla="*/ 11257 w 11"/>
                <a:gd name="T9" fmla="*/ 338137 h 30"/>
                <a:gd name="T10" fmla="*/ 0 w 11"/>
                <a:gd name="T11" fmla="*/ 315595 h 30"/>
                <a:gd name="T12" fmla="*/ 101311 w 11"/>
                <a:gd name="T13" fmla="*/ 169069 h 30"/>
                <a:gd name="T14" fmla="*/ 0 60000 65536"/>
                <a:gd name="T15" fmla="*/ 0 60000 65536"/>
                <a:gd name="T16" fmla="*/ 0 60000 65536"/>
                <a:gd name="T17" fmla="*/ 0 60000 65536"/>
                <a:gd name="T18" fmla="*/ 0 60000 65536"/>
                <a:gd name="T19" fmla="*/ 0 60000 65536"/>
                <a:gd name="T20" fmla="*/ 0 60000 65536"/>
                <a:gd name="T21" fmla="*/ 0 w 11"/>
                <a:gd name="T22" fmla="*/ 0 h 30"/>
                <a:gd name="T23" fmla="*/ 11 w 11"/>
                <a:gd name="T24" fmla="*/ 30 h 3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solidFill>
              <a:schemeClr val="bg1"/>
            </a:solidFill>
            <a:ln w="9525">
              <a:noFill/>
              <a:round/>
              <a:headEnd/>
              <a:tailEnd/>
            </a:ln>
          </p:spPr>
          <p:txBody>
            <a:bodyPr/>
            <a:lstStyle/>
            <a:p>
              <a:endParaRPr lang="zh-CN" altLang="en-US"/>
            </a:p>
          </p:txBody>
        </p:sp>
        <p:sp>
          <p:nvSpPr>
            <p:cNvPr id="26646" name="Freeform 28"/>
            <p:cNvSpPr>
              <a:spLocks/>
            </p:cNvSpPr>
            <p:nvPr/>
          </p:nvSpPr>
          <p:spPr bwMode="auto">
            <a:xfrm>
              <a:off x="6946901" y="2768600"/>
              <a:ext cx="101600" cy="282575"/>
            </a:xfrm>
            <a:custGeom>
              <a:avLst/>
              <a:gdLst>
                <a:gd name="T0" fmla="*/ 79022 w 9"/>
                <a:gd name="T1" fmla="*/ 146939 h 25"/>
                <a:gd name="T2" fmla="*/ 0 w 9"/>
                <a:gd name="T3" fmla="*/ 22606 h 25"/>
                <a:gd name="T4" fmla="*/ 11289 w 9"/>
                <a:gd name="T5" fmla="*/ 0 h 25"/>
                <a:gd name="T6" fmla="*/ 101600 w 9"/>
                <a:gd name="T7" fmla="*/ 146939 h 25"/>
                <a:gd name="T8" fmla="*/ 11289 w 9"/>
                <a:gd name="T9" fmla="*/ 282575 h 25"/>
                <a:gd name="T10" fmla="*/ 0 w 9"/>
                <a:gd name="T11" fmla="*/ 259969 h 25"/>
                <a:gd name="T12" fmla="*/ 79022 w 9"/>
                <a:gd name="T13" fmla="*/ 146939 h 25"/>
                <a:gd name="T14" fmla="*/ 0 60000 65536"/>
                <a:gd name="T15" fmla="*/ 0 60000 65536"/>
                <a:gd name="T16" fmla="*/ 0 60000 65536"/>
                <a:gd name="T17" fmla="*/ 0 60000 65536"/>
                <a:gd name="T18" fmla="*/ 0 60000 65536"/>
                <a:gd name="T19" fmla="*/ 0 60000 65536"/>
                <a:gd name="T20" fmla="*/ 0 60000 65536"/>
                <a:gd name="T21" fmla="*/ 0 w 9"/>
                <a:gd name="T22" fmla="*/ 0 h 25"/>
                <a:gd name="T23" fmla="*/ 9 w 9"/>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solidFill>
              <a:schemeClr val="bg1"/>
            </a:solidFill>
            <a:ln w="9525">
              <a:noFill/>
              <a:round/>
              <a:headEnd/>
              <a:tailEnd/>
            </a:ln>
          </p:spPr>
          <p:txBody>
            <a:bodyPr/>
            <a:lstStyle/>
            <a:p>
              <a:endParaRPr lang="zh-CN" altLang="en-US"/>
            </a:p>
          </p:txBody>
        </p:sp>
        <p:sp>
          <p:nvSpPr>
            <p:cNvPr id="26647" name="Freeform 29"/>
            <p:cNvSpPr>
              <a:spLocks/>
            </p:cNvSpPr>
            <p:nvPr/>
          </p:nvSpPr>
          <p:spPr bwMode="auto">
            <a:xfrm>
              <a:off x="6789738" y="2735263"/>
              <a:ext cx="123825" cy="360362"/>
            </a:xfrm>
            <a:custGeom>
              <a:avLst/>
              <a:gdLst>
                <a:gd name="T0" fmla="*/ 0 w 78"/>
                <a:gd name="T1" fmla="*/ 101600 h 227"/>
                <a:gd name="T2" fmla="*/ 0 w 78"/>
                <a:gd name="T3" fmla="*/ 247650 h 227"/>
                <a:gd name="T4" fmla="*/ 77787 w 78"/>
                <a:gd name="T5" fmla="*/ 315912 h 227"/>
                <a:gd name="T6" fmla="*/ 77787 w 78"/>
                <a:gd name="T7" fmla="*/ 180975 h 227"/>
                <a:gd name="T8" fmla="*/ 88900 w 78"/>
                <a:gd name="T9" fmla="*/ 180975 h 227"/>
                <a:gd name="T10" fmla="*/ 88900 w 78"/>
                <a:gd name="T11" fmla="*/ 327025 h 227"/>
                <a:gd name="T12" fmla="*/ 123825 w 78"/>
                <a:gd name="T13" fmla="*/ 360362 h 227"/>
                <a:gd name="T14" fmla="*/ 123825 w 78"/>
                <a:gd name="T15" fmla="*/ 0 h 227"/>
                <a:gd name="T16" fmla="*/ 0 w 78"/>
                <a:gd name="T17" fmla="*/ 101600 h 2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8"/>
                <a:gd name="T28" fmla="*/ 0 h 227"/>
                <a:gd name="T29" fmla="*/ 78 w 78"/>
                <a:gd name="T30" fmla="*/ 227 h 2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solidFill>
              <a:schemeClr val="bg1"/>
            </a:solidFill>
            <a:ln w="9525">
              <a:noFill/>
              <a:round/>
              <a:headEnd/>
              <a:tailEnd/>
            </a:ln>
          </p:spPr>
          <p:txBody>
            <a:bodyPr/>
            <a:lstStyle/>
            <a:p>
              <a:endParaRPr lang="zh-CN" altLang="en-US"/>
            </a:p>
          </p:txBody>
        </p:sp>
        <p:sp>
          <p:nvSpPr>
            <p:cNvPr id="26648" name="Freeform 30"/>
            <p:cNvSpPr>
              <a:spLocks/>
            </p:cNvSpPr>
            <p:nvPr/>
          </p:nvSpPr>
          <p:spPr bwMode="auto">
            <a:xfrm>
              <a:off x="6699251" y="2847975"/>
              <a:ext cx="66675" cy="134937"/>
            </a:xfrm>
            <a:custGeom>
              <a:avLst/>
              <a:gdLst>
                <a:gd name="T0" fmla="*/ 0 w 42"/>
                <a:gd name="T1" fmla="*/ 0 h 85"/>
                <a:gd name="T2" fmla="*/ 0 w 42"/>
                <a:gd name="T3" fmla="*/ 134937 h 85"/>
                <a:gd name="T4" fmla="*/ 44450 w 42"/>
                <a:gd name="T5" fmla="*/ 134937 h 85"/>
                <a:gd name="T6" fmla="*/ 44450 w 42"/>
                <a:gd name="T7" fmla="*/ 55562 h 85"/>
                <a:gd name="T8" fmla="*/ 55563 w 42"/>
                <a:gd name="T9" fmla="*/ 55562 h 85"/>
                <a:gd name="T10" fmla="*/ 55563 w 42"/>
                <a:gd name="T11" fmla="*/ 134937 h 85"/>
                <a:gd name="T12" fmla="*/ 66675 w 42"/>
                <a:gd name="T13" fmla="*/ 134937 h 85"/>
                <a:gd name="T14" fmla="*/ 66675 w 42"/>
                <a:gd name="T15" fmla="*/ 0 h 85"/>
                <a:gd name="T16" fmla="*/ 0 w 42"/>
                <a:gd name="T17" fmla="*/ 0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2"/>
                <a:gd name="T28" fmla="*/ 0 h 85"/>
                <a:gd name="T29" fmla="*/ 42 w 42"/>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2" h="85">
                  <a:moveTo>
                    <a:pt x="0" y="0"/>
                  </a:moveTo>
                  <a:lnTo>
                    <a:pt x="0" y="85"/>
                  </a:lnTo>
                  <a:lnTo>
                    <a:pt x="28" y="85"/>
                  </a:lnTo>
                  <a:lnTo>
                    <a:pt x="28" y="35"/>
                  </a:lnTo>
                  <a:lnTo>
                    <a:pt x="35" y="35"/>
                  </a:lnTo>
                  <a:lnTo>
                    <a:pt x="35" y="85"/>
                  </a:lnTo>
                  <a:lnTo>
                    <a:pt x="42" y="85"/>
                  </a:lnTo>
                  <a:lnTo>
                    <a:pt x="42" y="0"/>
                  </a:lnTo>
                  <a:lnTo>
                    <a:pt x="0" y="0"/>
                  </a:lnTo>
                  <a:close/>
                </a:path>
              </a:pathLst>
            </a:custGeom>
            <a:solidFill>
              <a:schemeClr val="bg1"/>
            </a:solidFill>
            <a:ln w="9525">
              <a:noFill/>
              <a:round/>
              <a:headEnd/>
              <a:tailEnd/>
            </a:ln>
          </p:spPr>
          <p:txBody>
            <a:bodyPr/>
            <a:lstStyle/>
            <a:p>
              <a:endParaRPr lang="zh-CN" altLang="en-US"/>
            </a:p>
          </p:txBody>
        </p:sp>
      </p:grpSp>
      <p:sp>
        <p:nvSpPr>
          <p:cNvPr id="30" name="燕尾形 29"/>
          <p:cNvSpPr/>
          <p:nvPr/>
        </p:nvSpPr>
        <p:spPr>
          <a:xfrm>
            <a:off x="8951913" y="2082800"/>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grpSp>
        <p:nvGrpSpPr>
          <p:cNvPr id="31" name="组合 30"/>
          <p:cNvGrpSpPr/>
          <p:nvPr/>
        </p:nvGrpSpPr>
        <p:grpSpPr>
          <a:xfrm>
            <a:off x="4300512" y="2573607"/>
            <a:ext cx="479705" cy="702664"/>
            <a:chOff x="7362826" y="2633663"/>
            <a:chExt cx="338138" cy="495299"/>
          </a:xfrm>
          <a:solidFill>
            <a:schemeClr val="bg1"/>
          </a:solidFill>
        </p:grpSpPr>
        <p:sp>
          <p:nvSpPr>
            <p:cNvPr id="33" name="Freeform 206"/>
            <p:cNvSpPr>
              <a:spLocks/>
            </p:cNvSpPr>
            <p:nvPr/>
          </p:nvSpPr>
          <p:spPr bwMode="auto">
            <a:xfrm>
              <a:off x="7362826" y="2667000"/>
              <a:ext cx="260350" cy="338137"/>
            </a:xfrm>
            <a:custGeom>
              <a:avLst/>
              <a:gdLst>
                <a:gd name="T0" fmla="*/ 23 w 23"/>
                <a:gd name="T1" fmla="*/ 28 h 30"/>
                <a:gd name="T2" fmla="*/ 23 w 23"/>
                <a:gd name="T3" fmla="*/ 28 h 30"/>
                <a:gd name="T4" fmla="*/ 14 w 23"/>
                <a:gd name="T5" fmla="*/ 26 h 30"/>
                <a:gd name="T6" fmla="*/ 2 w 23"/>
                <a:gd name="T7" fmla="*/ 9 h 30"/>
                <a:gd name="T8" fmla="*/ 3 w 23"/>
                <a:gd name="T9" fmla="*/ 0 h 30"/>
              </a:gdLst>
              <a:ahLst/>
              <a:cxnLst>
                <a:cxn ang="0">
                  <a:pos x="T0" y="T1"/>
                </a:cxn>
                <a:cxn ang="0">
                  <a:pos x="T2" y="T3"/>
                </a:cxn>
                <a:cxn ang="0">
                  <a:pos x="T4" y="T5"/>
                </a:cxn>
                <a:cxn ang="0">
                  <a:pos x="T6" y="T7"/>
                </a:cxn>
                <a:cxn ang="0">
                  <a:pos x="T8" y="T9"/>
                </a:cxn>
              </a:cxnLst>
              <a:rect l="0" t="0" r="r" b="b"/>
              <a:pathLst>
                <a:path w="23" h="30">
                  <a:moveTo>
                    <a:pt x="23" y="28"/>
                  </a:moveTo>
                  <a:cubicBezTo>
                    <a:pt x="23" y="28"/>
                    <a:pt x="23" y="28"/>
                    <a:pt x="23" y="28"/>
                  </a:cubicBezTo>
                  <a:cubicBezTo>
                    <a:pt x="20" y="30"/>
                    <a:pt x="16" y="29"/>
                    <a:pt x="14" y="26"/>
                  </a:cubicBezTo>
                  <a:cubicBezTo>
                    <a:pt x="2" y="9"/>
                    <a:pt x="2" y="9"/>
                    <a:pt x="2" y="9"/>
                  </a:cubicBezTo>
                  <a:cubicBezTo>
                    <a:pt x="0" y="7"/>
                    <a:pt x="0" y="3"/>
                    <a:pt x="3" y="0"/>
                  </a:cubicBezTo>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34" name="Freeform 207"/>
            <p:cNvSpPr>
              <a:spLocks/>
            </p:cNvSpPr>
            <p:nvPr/>
          </p:nvSpPr>
          <p:spPr bwMode="auto">
            <a:xfrm>
              <a:off x="7408863" y="2633663"/>
              <a:ext cx="112713" cy="123825"/>
            </a:xfrm>
            <a:custGeom>
              <a:avLst/>
              <a:gdLst>
                <a:gd name="T0" fmla="*/ 9 w 10"/>
                <a:gd name="T1" fmla="*/ 6 h 11"/>
                <a:gd name="T2" fmla="*/ 8 w 10"/>
                <a:gd name="T3" fmla="*/ 9 h 11"/>
                <a:gd name="T4" fmla="*/ 7 w 10"/>
                <a:gd name="T5" fmla="*/ 10 h 11"/>
                <a:gd name="T6" fmla="*/ 5 w 10"/>
                <a:gd name="T7" fmla="*/ 9 h 11"/>
                <a:gd name="T8" fmla="*/ 1 w 10"/>
                <a:gd name="T9" fmla="*/ 4 h 11"/>
                <a:gd name="T10" fmla="*/ 1 w 10"/>
                <a:gd name="T11" fmla="*/ 2 h 11"/>
                <a:gd name="T12" fmla="*/ 3 w 10"/>
                <a:gd name="T13" fmla="*/ 1 h 11"/>
                <a:gd name="T14" fmla="*/ 5 w 10"/>
                <a:gd name="T15" fmla="*/ 1 h 11"/>
                <a:gd name="T16" fmla="*/ 9 w 10"/>
                <a:gd name="T1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9" y="6"/>
                  </a:moveTo>
                  <a:cubicBezTo>
                    <a:pt x="10" y="7"/>
                    <a:pt x="9" y="9"/>
                    <a:pt x="8" y="9"/>
                  </a:cubicBezTo>
                  <a:cubicBezTo>
                    <a:pt x="7" y="10"/>
                    <a:pt x="7" y="10"/>
                    <a:pt x="7" y="10"/>
                  </a:cubicBezTo>
                  <a:cubicBezTo>
                    <a:pt x="6" y="11"/>
                    <a:pt x="5" y="10"/>
                    <a:pt x="5" y="9"/>
                  </a:cubicBezTo>
                  <a:cubicBezTo>
                    <a:pt x="1" y="4"/>
                    <a:pt x="1" y="4"/>
                    <a:pt x="1" y="4"/>
                  </a:cubicBezTo>
                  <a:cubicBezTo>
                    <a:pt x="0" y="4"/>
                    <a:pt x="1" y="2"/>
                    <a:pt x="1" y="2"/>
                  </a:cubicBezTo>
                  <a:cubicBezTo>
                    <a:pt x="3" y="1"/>
                    <a:pt x="3" y="1"/>
                    <a:pt x="3" y="1"/>
                  </a:cubicBezTo>
                  <a:cubicBezTo>
                    <a:pt x="3" y="0"/>
                    <a:pt x="5" y="1"/>
                    <a:pt x="5" y="1"/>
                  </a:cubicBezTo>
                  <a:lnTo>
                    <a:pt x="9" y="6"/>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35" name="Freeform 208"/>
            <p:cNvSpPr>
              <a:spLocks/>
            </p:cNvSpPr>
            <p:nvPr/>
          </p:nvSpPr>
          <p:spPr bwMode="auto">
            <a:xfrm>
              <a:off x="7566026" y="2847975"/>
              <a:ext cx="101600" cy="123825"/>
            </a:xfrm>
            <a:custGeom>
              <a:avLst/>
              <a:gdLst>
                <a:gd name="T0" fmla="*/ 9 w 9"/>
                <a:gd name="T1" fmla="*/ 7 h 11"/>
                <a:gd name="T2" fmla="*/ 8 w 9"/>
                <a:gd name="T3" fmla="*/ 9 h 11"/>
                <a:gd name="T4" fmla="*/ 7 w 9"/>
                <a:gd name="T5" fmla="*/ 10 h 11"/>
                <a:gd name="T6" fmla="*/ 4 w 9"/>
                <a:gd name="T7" fmla="*/ 10 h 11"/>
                <a:gd name="T8" fmla="*/ 1 w 9"/>
                <a:gd name="T9" fmla="*/ 5 h 11"/>
                <a:gd name="T10" fmla="*/ 1 w 9"/>
                <a:gd name="T11" fmla="*/ 2 h 11"/>
                <a:gd name="T12" fmla="*/ 2 w 9"/>
                <a:gd name="T13" fmla="*/ 1 h 11"/>
                <a:gd name="T14" fmla="*/ 5 w 9"/>
                <a:gd name="T15" fmla="*/ 2 h 11"/>
                <a:gd name="T16" fmla="*/ 9 w 9"/>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1">
                  <a:moveTo>
                    <a:pt x="9" y="7"/>
                  </a:moveTo>
                  <a:cubicBezTo>
                    <a:pt x="9" y="7"/>
                    <a:pt x="9" y="9"/>
                    <a:pt x="8" y="9"/>
                  </a:cubicBezTo>
                  <a:cubicBezTo>
                    <a:pt x="7" y="10"/>
                    <a:pt x="7" y="10"/>
                    <a:pt x="7" y="10"/>
                  </a:cubicBezTo>
                  <a:cubicBezTo>
                    <a:pt x="6" y="11"/>
                    <a:pt x="5" y="11"/>
                    <a:pt x="4" y="10"/>
                  </a:cubicBezTo>
                  <a:cubicBezTo>
                    <a:pt x="1" y="5"/>
                    <a:pt x="1" y="5"/>
                    <a:pt x="1" y="5"/>
                  </a:cubicBezTo>
                  <a:cubicBezTo>
                    <a:pt x="0" y="4"/>
                    <a:pt x="0" y="3"/>
                    <a:pt x="1" y="2"/>
                  </a:cubicBezTo>
                  <a:cubicBezTo>
                    <a:pt x="2" y="1"/>
                    <a:pt x="2" y="1"/>
                    <a:pt x="2" y="1"/>
                  </a:cubicBezTo>
                  <a:cubicBezTo>
                    <a:pt x="3" y="0"/>
                    <a:pt x="4" y="1"/>
                    <a:pt x="5" y="2"/>
                  </a:cubicBezTo>
                  <a:lnTo>
                    <a:pt x="9" y="7"/>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36" name="Freeform 209"/>
            <p:cNvSpPr>
              <a:spLocks/>
            </p:cNvSpPr>
            <p:nvPr/>
          </p:nvSpPr>
          <p:spPr bwMode="auto">
            <a:xfrm>
              <a:off x="7362826" y="2994025"/>
              <a:ext cx="338138" cy="134937"/>
            </a:xfrm>
            <a:custGeom>
              <a:avLst/>
              <a:gdLst>
                <a:gd name="T0" fmla="*/ 23 w 30"/>
                <a:gd name="T1" fmla="*/ 12 h 12"/>
                <a:gd name="T2" fmla="*/ 17 w 30"/>
                <a:gd name="T3" fmla="*/ 10 h 12"/>
                <a:gd name="T4" fmla="*/ 15 w 30"/>
                <a:gd name="T5" fmla="*/ 6 h 12"/>
                <a:gd name="T6" fmla="*/ 15 w 30"/>
                <a:gd name="T7" fmla="*/ 6 h 12"/>
                <a:gd name="T8" fmla="*/ 13 w 30"/>
                <a:gd name="T9" fmla="*/ 3 h 12"/>
                <a:gd name="T10" fmla="*/ 8 w 30"/>
                <a:gd name="T11" fmla="*/ 2 h 12"/>
                <a:gd name="T12" fmla="*/ 8 w 30"/>
                <a:gd name="T13" fmla="*/ 2 h 12"/>
                <a:gd name="T14" fmla="*/ 4 w 30"/>
                <a:gd name="T15" fmla="*/ 3 h 12"/>
                <a:gd name="T16" fmla="*/ 2 w 30"/>
                <a:gd name="T17" fmla="*/ 6 h 12"/>
                <a:gd name="T18" fmla="*/ 2 w 30"/>
                <a:gd name="T19" fmla="*/ 6 h 12"/>
                <a:gd name="T20" fmla="*/ 1 w 30"/>
                <a:gd name="T21" fmla="*/ 7 h 12"/>
                <a:gd name="T22" fmla="*/ 0 w 30"/>
                <a:gd name="T23" fmla="*/ 6 h 12"/>
                <a:gd name="T24" fmla="*/ 0 w 30"/>
                <a:gd name="T25" fmla="*/ 6 h 12"/>
                <a:gd name="T26" fmla="*/ 3 w 30"/>
                <a:gd name="T27" fmla="*/ 2 h 12"/>
                <a:gd name="T28" fmla="*/ 8 w 30"/>
                <a:gd name="T29" fmla="*/ 0 h 12"/>
                <a:gd name="T30" fmla="*/ 8 w 30"/>
                <a:gd name="T31" fmla="*/ 0 h 12"/>
                <a:gd name="T32" fmla="*/ 14 w 30"/>
                <a:gd name="T33" fmla="*/ 2 h 12"/>
                <a:gd name="T34" fmla="*/ 16 w 30"/>
                <a:gd name="T35" fmla="*/ 6 h 12"/>
                <a:gd name="T36" fmla="*/ 16 w 30"/>
                <a:gd name="T37" fmla="*/ 6 h 12"/>
                <a:gd name="T38" fmla="*/ 18 w 30"/>
                <a:gd name="T39" fmla="*/ 9 h 12"/>
                <a:gd name="T40" fmla="*/ 23 w 30"/>
                <a:gd name="T41" fmla="*/ 10 h 12"/>
                <a:gd name="T42" fmla="*/ 23 w 30"/>
                <a:gd name="T43" fmla="*/ 10 h 12"/>
                <a:gd name="T44" fmla="*/ 23 w 30"/>
                <a:gd name="T45" fmla="*/ 10 h 12"/>
                <a:gd name="T46" fmla="*/ 27 w 30"/>
                <a:gd name="T47" fmla="*/ 9 h 12"/>
                <a:gd name="T48" fmla="*/ 27 w 30"/>
                <a:gd name="T49" fmla="*/ 9 h 12"/>
                <a:gd name="T50" fmla="*/ 29 w 30"/>
                <a:gd name="T51" fmla="*/ 6 h 12"/>
                <a:gd name="T52" fmla="*/ 29 w 30"/>
                <a:gd name="T53" fmla="*/ 6 h 12"/>
                <a:gd name="T54" fmla="*/ 29 w 30"/>
                <a:gd name="T55" fmla="*/ 6 h 12"/>
                <a:gd name="T56" fmla="*/ 27 w 30"/>
                <a:gd name="T57" fmla="*/ 3 h 12"/>
                <a:gd name="T58" fmla="*/ 22 w 30"/>
                <a:gd name="T59" fmla="*/ 1 h 12"/>
                <a:gd name="T60" fmla="*/ 22 w 30"/>
                <a:gd name="T61" fmla="*/ 1 h 12"/>
                <a:gd name="T62" fmla="*/ 22 w 30"/>
                <a:gd name="T63" fmla="*/ 0 h 12"/>
                <a:gd name="T64" fmla="*/ 28 w 30"/>
                <a:gd name="T65" fmla="*/ 2 h 12"/>
                <a:gd name="T66" fmla="*/ 30 w 30"/>
                <a:gd name="T67" fmla="*/ 6 h 12"/>
                <a:gd name="T68" fmla="*/ 30 w 30"/>
                <a:gd name="T69" fmla="*/ 6 h 12"/>
                <a:gd name="T70" fmla="*/ 28 w 30"/>
                <a:gd name="T71" fmla="*/ 10 h 12"/>
                <a:gd name="T72" fmla="*/ 28 w 30"/>
                <a:gd name="T73" fmla="*/ 10 h 12"/>
                <a:gd name="T74" fmla="*/ 23 w 30"/>
                <a:gd name="T7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12">
                  <a:moveTo>
                    <a:pt x="23" y="12"/>
                  </a:moveTo>
                  <a:cubicBezTo>
                    <a:pt x="21" y="12"/>
                    <a:pt x="19" y="11"/>
                    <a:pt x="17" y="10"/>
                  </a:cubicBezTo>
                  <a:cubicBezTo>
                    <a:pt x="16" y="9"/>
                    <a:pt x="15" y="8"/>
                    <a:pt x="15" y="6"/>
                  </a:cubicBezTo>
                  <a:cubicBezTo>
                    <a:pt x="15" y="6"/>
                    <a:pt x="15" y="6"/>
                    <a:pt x="15" y="6"/>
                  </a:cubicBezTo>
                  <a:cubicBezTo>
                    <a:pt x="15" y="5"/>
                    <a:pt x="14" y="4"/>
                    <a:pt x="13" y="3"/>
                  </a:cubicBezTo>
                  <a:cubicBezTo>
                    <a:pt x="12" y="2"/>
                    <a:pt x="10" y="2"/>
                    <a:pt x="8" y="2"/>
                  </a:cubicBezTo>
                  <a:cubicBezTo>
                    <a:pt x="8" y="2"/>
                    <a:pt x="8" y="2"/>
                    <a:pt x="8" y="2"/>
                  </a:cubicBezTo>
                  <a:cubicBezTo>
                    <a:pt x="6" y="2"/>
                    <a:pt x="5" y="2"/>
                    <a:pt x="4" y="3"/>
                  </a:cubicBezTo>
                  <a:cubicBezTo>
                    <a:pt x="2" y="4"/>
                    <a:pt x="2" y="5"/>
                    <a:pt x="2" y="6"/>
                  </a:cubicBezTo>
                  <a:cubicBezTo>
                    <a:pt x="2" y="6"/>
                    <a:pt x="2" y="6"/>
                    <a:pt x="2" y="6"/>
                  </a:cubicBezTo>
                  <a:cubicBezTo>
                    <a:pt x="2" y="6"/>
                    <a:pt x="2" y="7"/>
                    <a:pt x="1" y="7"/>
                  </a:cubicBezTo>
                  <a:cubicBezTo>
                    <a:pt x="1" y="7"/>
                    <a:pt x="0" y="7"/>
                    <a:pt x="0" y="6"/>
                  </a:cubicBezTo>
                  <a:cubicBezTo>
                    <a:pt x="0" y="6"/>
                    <a:pt x="0" y="6"/>
                    <a:pt x="0" y="6"/>
                  </a:cubicBezTo>
                  <a:cubicBezTo>
                    <a:pt x="0" y="4"/>
                    <a:pt x="1" y="3"/>
                    <a:pt x="3" y="2"/>
                  </a:cubicBezTo>
                  <a:cubicBezTo>
                    <a:pt x="4" y="1"/>
                    <a:pt x="6" y="0"/>
                    <a:pt x="8" y="0"/>
                  </a:cubicBezTo>
                  <a:cubicBezTo>
                    <a:pt x="8" y="0"/>
                    <a:pt x="8" y="0"/>
                    <a:pt x="8" y="0"/>
                  </a:cubicBezTo>
                  <a:cubicBezTo>
                    <a:pt x="10" y="0"/>
                    <a:pt x="12" y="1"/>
                    <a:pt x="14" y="2"/>
                  </a:cubicBezTo>
                  <a:cubicBezTo>
                    <a:pt x="15" y="3"/>
                    <a:pt x="16" y="4"/>
                    <a:pt x="16" y="6"/>
                  </a:cubicBezTo>
                  <a:cubicBezTo>
                    <a:pt x="16" y="6"/>
                    <a:pt x="16" y="6"/>
                    <a:pt x="16" y="6"/>
                  </a:cubicBezTo>
                  <a:cubicBezTo>
                    <a:pt x="16" y="7"/>
                    <a:pt x="17" y="8"/>
                    <a:pt x="18" y="9"/>
                  </a:cubicBezTo>
                  <a:cubicBezTo>
                    <a:pt x="19" y="10"/>
                    <a:pt x="21" y="10"/>
                    <a:pt x="23" y="10"/>
                  </a:cubicBezTo>
                  <a:cubicBezTo>
                    <a:pt x="23" y="10"/>
                    <a:pt x="23" y="10"/>
                    <a:pt x="23" y="10"/>
                  </a:cubicBezTo>
                  <a:cubicBezTo>
                    <a:pt x="23" y="10"/>
                    <a:pt x="23" y="10"/>
                    <a:pt x="23" y="10"/>
                  </a:cubicBezTo>
                  <a:cubicBezTo>
                    <a:pt x="25" y="10"/>
                    <a:pt x="26" y="10"/>
                    <a:pt x="27" y="9"/>
                  </a:cubicBezTo>
                  <a:cubicBezTo>
                    <a:pt x="27" y="9"/>
                    <a:pt x="27" y="9"/>
                    <a:pt x="27" y="9"/>
                  </a:cubicBezTo>
                  <a:cubicBezTo>
                    <a:pt x="29" y="8"/>
                    <a:pt x="29" y="7"/>
                    <a:pt x="29" y="6"/>
                  </a:cubicBezTo>
                  <a:cubicBezTo>
                    <a:pt x="29" y="6"/>
                    <a:pt x="29" y="6"/>
                    <a:pt x="29" y="6"/>
                  </a:cubicBezTo>
                  <a:cubicBezTo>
                    <a:pt x="29" y="6"/>
                    <a:pt x="29" y="6"/>
                    <a:pt x="29" y="6"/>
                  </a:cubicBezTo>
                  <a:cubicBezTo>
                    <a:pt x="29" y="5"/>
                    <a:pt x="28" y="4"/>
                    <a:pt x="27" y="3"/>
                  </a:cubicBezTo>
                  <a:cubicBezTo>
                    <a:pt x="26" y="2"/>
                    <a:pt x="24" y="1"/>
                    <a:pt x="22" y="1"/>
                  </a:cubicBezTo>
                  <a:cubicBezTo>
                    <a:pt x="22" y="1"/>
                    <a:pt x="22" y="1"/>
                    <a:pt x="22" y="1"/>
                  </a:cubicBezTo>
                  <a:cubicBezTo>
                    <a:pt x="22" y="0"/>
                    <a:pt x="22" y="0"/>
                    <a:pt x="22" y="0"/>
                  </a:cubicBezTo>
                  <a:cubicBezTo>
                    <a:pt x="25" y="0"/>
                    <a:pt x="27" y="1"/>
                    <a:pt x="28" y="2"/>
                  </a:cubicBezTo>
                  <a:cubicBezTo>
                    <a:pt x="29" y="3"/>
                    <a:pt x="30" y="4"/>
                    <a:pt x="30" y="6"/>
                  </a:cubicBezTo>
                  <a:cubicBezTo>
                    <a:pt x="30" y="6"/>
                    <a:pt x="30" y="6"/>
                    <a:pt x="30" y="6"/>
                  </a:cubicBezTo>
                  <a:cubicBezTo>
                    <a:pt x="30" y="8"/>
                    <a:pt x="30" y="9"/>
                    <a:pt x="28" y="10"/>
                  </a:cubicBezTo>
                  <a:cubicBezTo>
                    <a:pt x="28" y="10"/>
                    <a:pt x="28" y="10"/>
                    <a:pt x="28" y="10"/>
                  </a:cubicBezTo>
                  <a:cubicBezTo>
                    <a:pt x="27" y="11"/>
                    <a:pt x="25" y="12"/>
                    <a:pt x="23" y="12"/>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sp>
        <p:nvSpPr>
          <p:cNvPr id="37" name="文本框 36"/>
          <p:cNvSpPr txBox="1"/>
          <p:nvPr/>
        </p:nvSpPr>
        <p:spPr>
          <a:xfrm>
            <a:off x="1343025" y="4119563"/>
            <a:ext cx="1504950" cy="369887"/>
          </a:xfrm>
          <a:prstGeom prst="rect">
            <a:avLst/>
          </a:prstGeom>
          <a:noFill/>
        </p:spPr>
        <p:txBody>
          <a:bodyPr wrap="none">
            <a:spAutoFit/>
          </a:bodyPr>
          <a:lstStyle/>
          <a:p>
            <a:pPr fontAlgn="auto">
              <a:spcBef>
                <a:spcPts val="0"/>
              </a:spcBef>
              <a:spcAft>
                <a:spcPts val="0"/>
              </a:spcAft>
              <a:defRPr/>
            </a:pPr>
            <a:r>
              <a:rPr lang="en-US" altLang="zh-CN" b="1" dirty="0">
                <a:solidFill>
                  <a:schemeClr val="accent4"/>
                </a:solidFill>
                <a:latin typeface="+mn-lt"/>
                <a:ea typeface="+mn-ea"/>
              </a:rPr>
              <a:t>YOUR TEXT</a:t>
            </a:r>
            <a:endParaRPr lang="zh-CN" altLang="en-US" b="1" dirty="0">
              <a:solidFill>
                <a:schemeClr val="accent4"/>
              </a:solidFill>
              <a:latin typeface="+mn-lt"/>
              <a:ea typeface="+mn-ea"/>
            </a:endParaRPr>
          </a:p>
        </p:txBody>
      </p:sp>
      <p:sp>
        <p:nvSpPr>
          <p:cNvPr id="38" name="文本框 37"/>
          <p:cNvSpPr txBox="1"/>
          <p:nvPr/>
        </p:nvSpPr>
        <p:spPr>
          <a:xfrm>
            <a:off x="3257550" y="4119563"/>
            <a:ext cx="1504950" cy="369887"/>
          </a:xfrm>
          <a:prstGeom prst="rect">
            <a:avLst/>
          </a:prstGeom>
          <a:noFill/>
        </p:spPr>
        <p:txBody>
          <a:bodyPr wrap="none">
            <a:spAutoFit/>
          </a:bodyPr>
          <a:lstStyle/>
          <a:p>
            <a:pPr fontAlgn="auto">
              <a:spcBef>
                <a:spcPts val="0"/>
              </a:spcBef>
              <a:spcAft>
                <a:spcPts val="0"/>
              </a:spcAft>
              <a:defRPr/>
            </a:pPr>
            <a:r>
              <a:rPr lang="en-US" altLang="zh-CN" b="1" dirty="0">
                <a:solidFill>
                  <a:schemeClr val="accent4"/>
                </a:solidFill>
                <a:latin typeface="+mn-lt"/>
                <a:ea typeface="+mn-ea"/>
              </a:rPr>
              <a:t>YOUR TEXT</a:t>
            </a:r>
            <a:endParaRPr lang="zh-CN" altLang="en-US" b="1" dirty="0">
              <a:solidFill>
                <a:schemeClr val="accent4"/>
              </a:solidFill>
              <a:latin typeface="+mn-lt"/>
              <a:ea typeface="+mn-ea"/>
            </a:endParaRPr>
          </a:p>
        </p:txBody>
      </p:sp>
      <p:sp>
        <p:nvSpPr>
          <p:cNvPr id="39" name="文本框 38"/>
          <p:cNvSpPr txBox="1"/>
          <p:nvPr/>
        </p:nvSpPr>
        <p:spPr>
          <a:xfrm>
            <a:off x="5172075" y="4119563"/>
            <a:ext cx="1504950" cy="369887"/>
          </a:xfrm>
          <a:prstGeom prst="rect">
            <a:avLst/>
          </a:prstGeom>
          <a:noFill/>
        </p:spPr>
        <p:txBody>
          <a:bodyPr wrap="none">
            <a:spAutoFit/>
          </a:bodyPr>
          <a:lstStyle/>
          <a:p>
            <a:pPr fontAlgn="auto">
              <a:spcBef>
                <a:spcPts val="0"/>
              </a:spcBef>
              <a:spcAft>
                <a:spcPts val="0"/>
              </a:spcAft>
              <a:defRPr/>
            </a:pPr>
            <a:r>
              <a:rPr lang="en-US" altLang="zh-CN" b="1" dirty="0">
                <a:solidFill>
                  <a:schemeClr val="accent4"/>
                </a:solidFill>
                <a:latin typeface="+mn-lt"/>
                <a:ea typeface="+mn-ea"/>
              </a:rPr>
              <a:t>YOUR TEXT</a:t>
            </a:r>
            <a:endParaRPr lang="zh-CN" altLang="en-US" b="1" dirty="0">
              <a:solidFill>
                <a:schemeClr val="accent4"/>
              </a:solidFill>
              <a:latin typeface="+mn-lt"/>
              <a:ea typeface="+mn-ea"/>
            </a:endParaRPr>
          </a:p>
        </p:txBody>
      </p:sp>
      <p:sp>
        <p:nvSpPr>
          <p:cNvPr id="40" name="文本框 39"/>
          <p:cNvSpPr txBox="1"/>
          <p:nvPr/>
        </p:nvSpPr>
        <p:spPr>
          <a:xfrm>
            <a:off x="7086600" y="4119563"/>
            <a:ext cx="1504950" cy="369887"/>
          </a:xfrm>
          <a:prstGeom prst="rect">
            <a:avLst/>
          </a:prstGeom>
          <a:noFill/>
        </p:spPr>
        <p:txBody>
          <a:bodyPr wrap="none">
            <a:spAutoFit/>
          </a:bodyPr>
          <a:lstStyle/>
          <a:p>
            <a:pPr fontAlgn="auto">
              <a:spcBef>
                <a:spcPts val="0"/>
              </a:spcBef>
              <a:spcAft>
                <a:spcPts val="0"/>
              </a:spcAft>
              <a:defRPr/>
            </a:pPr>
            <a:r>
              <a:rPr lang="en-US" altLang="zh-CN" b="1" dirty="0">
                <a:solidFill>
                  <a:schemeClr val="accent4"/>
                </a:solidFill>
                <a:latin typeface="+mn-lt"/>
                <a:ea typeface="+mn-ea"/>
              </a:rPr>
              <a:t>YOUR TEXT</a:t>
            </a:r>
            <a:endParaRPr lang="zh-CN" altLang="en-US" b="1" dirty="0">
              <a:solidFill>
                <a:schemeClr val="accent4"/>
              </a:solidFill>
              <a:latin typeface="+mn-lt"/>
              <a:ea typeface="+mn-ea"/>
            </a:endParaRPr>
          </a:p>
        </p:txBody>
      </p:sp>
      <p:sp>
        <p:nvSpPr>
          <p:cNvPr id="41" name="文本框 40"/>
          <p:cNvSpPr txBox="1"/>
          <p:nvPr/>
        </p:nvSpPr>
        <p:spPr>
          <a:xfrm>
            <a:off x="9001125" y="4119563"/>
            <a:ext cx="1504950" cy="369887"/>
          </a:xfrm>
          <a:prstGeom prst="rect">
            <a:avLst/>
          </a:prstGeom>
          <a:noFill/>
        </p:spPr>
        <p:txBody>
          <a:bodyPr wrap="none">
            <a:spAutoFit/>
          </a:bodyPr>
          <a:lstStyle/>
          <a:p>
            <a:pPr fontAlgn="auto">
              <a:spcBef>
                <a:spcPts val="0"/>
              </a:spcBef>
              <a:spcAft>
                <a:spcPts val="0"/>
              </a:spcAft>
              <a:defRPr/>
            </a:pPr>
            <a:r>
              <a:rPr lang="en-US" altLang="zh-CN" b="1" dirty="0">
                <a:solidFill>
                  <a:schemeClr val="accent4"/>
                </a:solidFill>
                <a:latin typeface="+mn-lt"/>
                <a:ea typeface="+mn-ea"/>
              </a:rPr>
              <a:t>YOUR TEXT</a:t>
            </a:r>
            <a:endParaRPr lang="zh-CN" altLang="en-US" b="1" dirty="0">
              <a:solidFill>
                <a:schemeClr val="accent4"/>
              </a:solidFill>
              <a:latin typeface="+mn-lt"/>
              <a:ea typeface="+mn-ea"/>
            </a:endParaRPr>
          </a:p>
        </p:txBody>
      </p:sp>
      <p:grpSp>
        <p:nvGrpSpPr>
          <p:cNvPr id="42" name="组合 41"/>
          <p:cNvGrpSpPr/>
          <p:nvPr/>
        </p:nvGrpSpPr>
        <p:grpSpPr>
          <a:xfrm>
            <a:off x="7999975" y="2663401"/>
            <a:ext cx="679069" cy="553893"/>
            <a:chOff x="1563256" y="1711324"/>
            <a:chExt cx="344488" cy="280987"/>
          </a:xfrm>
          <a:solidFill>
            <a:schemeClr val="bg1"/>
          </a:solidFill>
        </p:grpSpPr>
        <p:sp>
          <p:nvSpPr>
            <p:cNvPr id="43" name="Freeform 29"/>
            <p:cNvSpPr>
              <a:spLocks noEditPoints="1"/>
            </p:cNvSpPr>
            <p:nvPr/>
          </p:nvSpPr>
          <p:spPr bwMode="auto">
            <a:xfrm>
              <a:off x="1718831" y="1858962"/>
              <a:ext cx="33338" cy="41275"/>
            </a:xfrm>
            <a:custGeom>
              <a:avLst/>
              <a:gdLst>
                <a:gd name="T0" fmla="*/ 14 w 14"/>
                <a:gd name="T1" fmla="*/ 10 h 17"/>
                <a:gd name="T2" fmla="*/ 14 w 14"/>
                <a:gd name="T3" fmla="*/ 7 h 17"/>
                <a:gd name="T4" fmla="*/ 7 w 14"/>
                <a:gd name="T5" fmla="*/ 0 h 17"/>
                <a:gd name="T6" fmla="*/ 0 w 14"/>
                <a:gd name="T7" fmla="*/ 7 h 17"/>
                <a:gd name="T8" fmla="*/ 0 w 14"/>
                <a:gd name="T9" fmla="*/ 10 h 17"/>
                <a:gd name="T10" fmla="*/ 7 w 14"/>
                <a:gd name="T11" fmla="*/ 17 h 17"/>
                <a:gd name="T12" fmla="*/ 14 w 14"/>
                <a:gd name="T13" fmla="*/ 10 h 17"/>
                <a:gd name="T14" fmla="*/ 14 w 14"/>
                <a:gd name="T15" fmla="*/ 10 h 17"/>
                <a:gd name="T16" fmla="*/ 14 w 14"/>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7">
                  <a:moveTo>
                    <a:pt x="14" y="10"/>
                  </a:moveTo>
                  <a:cubicBezTo>
                    <a:pt x="14" y="7"/>
                    <a:pt x="14" y="7"/>
                    <a:pt x="14" y="7"/>
                  </a:cubicBezTo>
                  <a:cubicBezTo>
                    <a:pt x="14" y="3"/>
                    <a:pt x="11" y="0"/>
                    <a:pt x="7" y="0"/>
                  </a:cubicBezTo>
                  <a:cubicBezTo>
                    <a:pt x="3" y="0"/>
                    <a:pt x="0" y="3"/>
                    <a:pt x="0" y="7"/>
                  </a:cubicBezTo>
                  <a:cubicBezTo>
                    <a:pt x="0" y="10"/>
                    <a:pt x="0" y="10"/>
                    <a:pt x="0" y="10"/>
                  </a:cubicBezTo>
                  <a:cubicBezTo>
                    <a:pt x="0" y="14"/>
                    <a:pt x="3" y="17"/>
                    <a:pt x="7" y="17"/>
                  </a:cubicBezTo>
                  <a:cubicBezTo>
                    <a:pt x="11" y="17"/>
                    <a:pt x="14" y="14"/>
                    <a:pt x="14" y="10"/>
                  </a:cubicBezTo>
                  <a:close/>
                  <a:moveTo>
                    <a:pt x="14" y="10"/>
                  </a:moveTo>
                  <a:cubicBezTo>
                    <a:pt x="14" y="10"/>
                    <a:pt x="14" y="10"/>
                    <a:pt x="14" y="10"/>
                  </a:cubicBezTo>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4" name="Freeform 30"/>
            <p:cNvSpPr>
              <a:spLocks noEditPoints="1"/>
            </p:cNvSpPr>
            <p:nvPr/>
          </p:nvSpPr>
          <p:spPr bwMode="auto">
            <a:xfrm>
              <a:off x="1571193" y="1889124"/>
              <a:ext cx="328613" cy="103187"/>
            </a:xfrm>
            <a:custGeom>
              <a:avLst/>
              <a:gdLst>
                <a:gd name="T0" fmla="*/ 79 w 134"/>
                <a:gd name="T1" fmla="*/ 2 h 42"/>
                <a:gd name="T2" fmla="*/ 67 w 134"/>
                <a:gd name="T3" fmla="*/ 10 h 42"/>
                <a:gd name="T4" fmla="*/ 55 w 134"/>
                <a:gd name="T5" fmla="*/ 2 h 42"/>
                <a:gd name="T6" fmla="*/ 8 w 134"/>
                <a:gd name="T7" fmla="*/ 2 h 42"/>
                <a:gd name="T8" fmla="*/ 0 w 134"/>
                <a:gd name="T9" fmla="*/ 0 h 42"/>
                <a:gd name="T10" fmla="*/ 0 w 134"/>
                <a:gd name="T11" fmla="*/ 31 h 42"/>
                <a:gd name="T12" fmla="*/ 11 w 134"/>
                <a:gd name="T13" fmla="*/ 42 h 42"/>
                <a:gd name="T14" fmla="*/ 123 w 134"/>
                <a:gd name="T15" fmla="*/ 42 h 42"/>
                <a:gd name="T16" fmla="*/ 134 w 134"/>
                <a:gd name="T17" fmla="*/ 31 h 42"/>
                <a:gd name="T18" fmla="*/ 134 w 134"/>
                <a:gd name="T19" fmla="*/ 0 h 42"/>
                <a:gd name="T20" fmla="*/ 126 w 134"/>
                <a:gd name="T21" fmla="*/ 2 h 42"/>
                <a:gd name="T22" fmla="*/ 79 w 134"/>
                <a:gd name="T23" fmla="*/ 2 h 42"/>
                <a:gd name="T24" fmla="*/ 79 w 134"/>
                <a:gd name="T25" fmla="*/ 2 h 42"/>
                <a:gd name="T26" fmla="*/ 79 w 134"/>
                <a:gd name="T27"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42">
                  <a:moveTo>
                    <a:pt x="79" y="2"/>
                  </a:moveTo>
                  <a:cubicBezTo>
                    <a:pt x="77" y="7"/>
                    <a:pt x="72" y="10"/>
                    <a:pt x="67" y="10"/>
                  </a:cubicBezTo>
                  <a:cubicBezTo>
                    <a:pt x="62" y="10"/>
                    <a:pt x="57" y="7"/>
                    <a:pt x="55" y="2"/>
                  </a:cubicBezTo>
                  <a:cubicBezTo>
                    <a:pt x="8" y="2"/>
                    <a:pt x="8" y="2"/>
                    <a:pt x="8" y="2"/>
                  </a:cubicBezTo>
                  <a:cubicBezTo>
                    <a:pt x="6" y="2"/>
                    <a:pt x="3" y="1"/>
                    <a:pt x="0" y="0"/>
                  </a:cubicBezTo>
                  <a:cubicBezTo>
                    <a:pt x="0" y="31"/>
                    <a:pt x="0" y="31"/>
                    <a:pt x="0" y="31"/>
                  </a:cubicBezTo>
                  <a:cubicBezTo>
                    <a:pt x="0" y="37"/>
                    <a:pt x="5" y="42"/>
                    <a:pt x="11" y="42"/>
                  </a:cubicBezTo>
                  <a:cubicBezTo>
                    <a:pt x="123" y="42"/>
                    <a:pt x="123" y="42"/>
                    <a:pt x="123" y="42"/>
                  </a:cubicBezTo>
                  <a:cubicBezTo>
                    <a:pt x="129" y="42"/>
                    <a:pt x="134" y="37"/>
                    <a:pt x="134" y="31"/>
                  </a:cubicBezTo>
                  <a:cubicBezTo>
                    <a:pt x="134" y="0"/>
                    <a:pt x="134" y="0"/>
                    <a:pt x="134" y="0"/>
                  </a:cubicBezTo>
                  <a:cubicBezTo>
                    <a:pt x="131" y="1"/>
                    <a:pt x="128" y="2"/>
                    <a:pt x="126" y="2"/>
                  </a:cubicBezTo>
                  <a:lnTo>
                    <a:pt x="79" y="2"/>
                  </a:lnTo>
                  <a:close/>
                  <a:moveTo>
                    <a:pt x="79" y="2"/>
                  </a:moveTo>
                  <a:cubicBezTo>
                    <a:pt x="79" y="2"/>
                    <a:pt x="79" y="2"/>
                    <a:pt x="79" y="2"/>
                  </a:cubicBezTo>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5" name="Freeform 31"/>
            <p:cNvSpPr>
              <a:spLocks noEditPoints="1"/>
            </p:cNvSpPr>
            <p:nvPr/>
          </p:nvSpPr>
          <p:spPr bwMode="auto">
            <a:xfrm>
              <a:off x="1563256" y="1711324"/>
              <a:ext cx="344488" cy="161925"/>
            </a:xfrm>
            <a:custGeom>
              <a:avLst/>
              <a:gdLst>
                <a:gd name="T0" fmla="*/ 128 w 140"/>
                <a:gd name="T1" fmla="*/ 18 h 66"/>
                <a:gd name="T2" fmla="*/ 101 w 140"/>
                <a:gd name="T3" fmla="*/ 18 h 66"/>
                <a:gd name="T4" fmla="*/ 81 w 140"/>
                <a:gd name="T5" fmla="*/ 0 h 66"/>
                <a:gd name="T6" fmla="*/ 59 w 140"/>
                <a:gd name="T7" fmla="*/ 0 h 66"/>
                <a:gd name="T8" fmla="*/ 39 w 140"/>
                <a:gd name="T9" fmla="*/ 18 h 66"/>
                <a:gd name="T10" fmla="*/ 12 w 140"/>
                <a:gd name="T11" fmla="*/ 18 h 66"/>
                <a:gd name="T12" fmla="*/ 0 w 140"/>
                <a:gd name="T13" fmla="*/ 29 h 66"/>
                <a:gd name="T14" fmla="*/ 0 w 140"/>
                <a:gd name="T15" fmla="*/ 54 h 66"/>
                <a:gd name="T16" fmla="*/ 11 w 140"/>
                <a:gd name="T17" fmla="*/ 66 h 66"/>
                <a:gd name="T18" fmla="*/ 58 w 140"/>
                <a:gd name="T19" fmla="*/ 66 h 66"/>
                <a:gd name="T20" fmla="*/ 62 w 140"/>
                <a:gd name="T21" fmla="*/ 57 h 66"/>
                <a:gd name="T22" fmla="*/ 62 w 140"/>
                <a:gd name="T23" fmla="*/ 57 h 66"/>
                <a:gd name="T24" fmla="*/ 63 w 140"/>
                <a:gd name="T25" fmla="*/ 56 h 66"/>
                <a:gd name="T26" fmla="*/ 64 w 140"/>
                <a:gd name="T27" fmla="*/ 56 h 66"/>
                <a:gd name="T28" fmla="*/ 65 w 140"/>
                <a:gd name="T29" fmla="*/ 55 h 66"/>
                <a:gd name="T30" fmla="*/ 67 w 140"/>
                <a:gd name="T31" fmla="*/ 55 h 66"/>
                <a:gd name="T32" fmla="*/ 68 w 140"/>
                <a:gd name="T33" fmla="*/ 54 h 66"/>
                <a:gd name="T34" fmla="*/ 70 w 140"/>
                <a:gd name="T35" fmla="*/ 54 h 66"/>
                <a:gd name="T36" fmla="*/ 72 w 140"/>
                <a:gd name="T37" fmla="*/ 54 h 66"/>
                <a:gd name="T38" fmla="*/ 73 w 140"/>
                <a:gd name="T39" fmla="*/ 55 h 66"/>
                <a:gd name="T40" fmla="*/ 75 w 140"/>
                <a:gd name="T41" fmla="*/ 55 h 66"/>
                <a:gd name="T42" fmla="*/ 76 w 140"/>
                <a:gd name="T43" fmla="*/ 56 h 66"/>
                <a:gd name="T44" fmla="*/ 77 w 140"/>
                <a:gd name="T45" fmla="*/ 56 h 66"/>
                <a:gd name="T46" fmla="*/ 78 w 140"/>
                <a:gd name="T47" fmla="*/ 57 h 66"/>
                <a:gd name="T48" fmla="*/ 78 w 140"/>
                <a:gd name="T49" fmla="*/ 57 h 66"/>
                <a:gd name="T50" fmla="*/ 82 w 140"/>
                <a:gd name="T51" fmla="*/ 66 h 66"/>
                <a:gd name="T52" fmla="*/ 129 w 140"/>
                <a:gd name="T53" fmla="*/ 66 h 66"/>
                <a:gd name="T54" fmla="*/ 140 w 140"/>
                <a:gd name="T55" fmla="*/ 54 h 66"/>
                <a:gd name="T56" fmla="*/ 140 w 140"/>
                <a:gd name="T57" fmla="*/ 29 h 66"/>
                <a:gd name="T58" fmla="*/ 128 w 140"/>
                <a:gd name="T59" fmla="*/ 18 h 66"/>
                <a:gd name="T60" fmla="*/ 49 w 140"/>
                <a:gd name="T61" fmla="*/ 18 h 66"/>
                <a:gd name="T62" fmla="*/ 59 w 140"/>
                <a:gd name="T63" fmla="*/ 10 h 66"/>
                <a:gd name="T64" fmla="*/ 81 w 140"/>
                <a:gd name="T65" fmla="*/ 10 h 66"/>
                <a:gd name="T66" fmla="*/ 91 w 140"/>
                <a:gd name="T67" fmla="*/ 18 h 66"/>
                <a:gd name="T68" fmla="*/ 49 w 140"/>
                <a:gd name="T69" fmla="*/ 18 h 66"/>
                <a:gd name="T70" fmla="*/ 49 w 140"/>
                <a:gd name="T71" fmla="*/ 18 h 66"/>
                <a:gd name="T72" fmla="*/ 49 w 140"/>
                <a:gd name="T73"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0" h="66">
                  <a:moveTo>
                    <a:pt x="128" y="18"/>
                  </a:moveTo>
                  <a:cubicBezTo>
                    <a:pt x="101" y="18"/>
                    <a:pt x="101" y="18"/>
                    <a:pt x="101" y="18"/>
                  </a:cubicBezTo>
                  <a:cubicBezTo>
                    <a:pt x="100" y="8"/>
                    <a:pt x="91" y="0"/>
                    <a:pt x="81" y="0"/>
                  </a:cubicBezTo>
                  <a:cubicBezTo>
                    <a:pt x="59" y="0"/>
                    <a:pt x="59" y="0"/>
                    <a:pt x="59" y="0"/>
                  </a:cubicBezTo>
                  <a:cubicBezTo>
                    <a:pt x="49" y="0"/>
                    <a:pt x="40" y="8"/>
                    <a:pt x="39" y="18"/>
                  </a:cubicBezTo>
                  <a:cubicBezTo>
                    <a:pt x="12" y="18"/>
                    <a:pt x="12" y="18"/>
                    <a:pt x="12" y="18"/>
                  </a:cubicBezTo>
                  <a:cubicBezTo>
                    <a:pt x="6" y="18"/>
                    <a:pt x="0" y="23"/>
                    <a:pt x="0" y="29"/>
                  </a:cubicBezTo>
                  <a:cubicBezTo>
                    <a:pt x="0" y="54"/>
                    <a:pt x="0" y="54"/>
                    <a:pt x="0" y="54"/>
                  </a:cubicBezTo>
                  <a:cubicBezTo>
                    <a:pt x="0" y="61"/>
                    <a:pt x="5" y="66"/>
                    <a:pt x="11" y="66"/>
                  </a:cubicBezTo>
                  <a:cubicBezTo>
                    <a:pt x="58" y="66"/>
                    <a:pt x="58" y="66"/>
                    <a:pt x="58" y="66"/>
                  </a:cubicBezTo>
                  <a:cubicBezTo>
                    <a:pt x="58" y="62"/>
                    <a:pt x="60" y="59"/>
                    <a:pt x="62" y="57"/>
                  </a:cubicBezTo>
                  <a:cubicBezTo>
                    <a:pt x="62" y="57"/>
                    <a:pt x="62" y="57"/>
                    <a:pt x="62" y="57"/>
                  </a:cubicBezTo>
                  <a:cubicBezTo>
                    <a:pt x="62" y="57"/>
                    <a:pt x="63" y="56"/>
                    <a:pt x="63" y="56"/>
                  </a:cubicBezTo>
                  <a:cubicBezTo>
                    <a:pt x="64" y="56"/>
                    <a:pt x="64" y="56"/>
                    <a:pt x="64" y="56"/>
                  </a:cubicBezTo>
                  <a:cubicBezTo>
                    <a:pt x="64" y="55"/>
                    <a:pt x="65" y="55"/>
                    <a:pt x="65" y="55"/>
                  </a:cubicBezTo>
                  <a:cubicBezTo>
                    <a:pt x="66" y="55"/>
                    <a:pt x="66" y="55"/>
                    <a:pt x="67" y="55"/>
                  </a:cubicBezTo>
                  <a:cubicBezTo>
                    <a:pt x="67" y="54"/>
                    <a:pt x="67" y="54"/>
                    <a:pt x="68" y="54"/>
                  </a:cubicBezTo>
                  <a:cubicBezTo>
                    <a:pt x="68" y="54"/>
                    <a:pt x="69" y="54"/>
                    <a:pt x="70" y="54"/>
                  </a:cubicBezTo>
                  <a:cubicBezTo>
                    <a:pt x="71" y="54"/>
                    <a:pt x="72" y="54"/>
                    <a:pt x="72" y="54"/>
                  </a:cubicBezTo>
                  <a:cubicBezTo>
                    <a:pt x="73" y="54"/>
                    <a:pt x="73" y="54"/>
                    <a:pt x="73" y="55"/>
                  </a:cubicBezTo>
                  <a:cubicBezTo>
                    <a:pt x="74" y="55"/>
                    <a:pt x="74" y="55"/>
                    <a:pt x="75" y="55"/>
                  </a:cubicBezTo>
                  <a:cubicBezTo>
                    <a:pt x="75" y="55"/>
                    <a:pt x="76" y="55"/>
                    <a:pt x="76" y="56"/>
                  </a:cubicBezTo>
                  <a:cubicBezTo>
                    <a:pt x="76" y="56"/>
                    <a:pt x="76" y="56"/>
                    <a:pt x="77" y="56"/>
                  </a:cubicBezTo>
                  <a:cubicBezTo>
                    <a:pt x="77" y="56"/>
                    <a:pt x="78" y="57"/>
                    <a:pt x="78" y="57"/>
                  </a:cubicBezTo>
                  <a:cubicBezTo>
                    <a:pt x="78" y="57"/>
                    <a:pt x="78" y="57"/>
                    <a:pt x="78" y="57"/>
                  </a:cubicBezTo>
                  <a:cubicBezTo>
                    <a:pt x="81" y="59"/>
                    <a:pt x="82" y="62"/>
                    <a:pt x="82" y="66"/>
                  </a:cubicBezTo>
                  <a:cubicBezTo>
                    <a:pt x="129" y="66"/>
                    <a:pt x="129" y="66"/>
                    <a:pt x="129" y="66"/>
                  </a:cubicBezTo>
                  <a:cubicBezTo>
                    <a:pt x="135" y="66"/>
                    <a:pt x="140" y="61"/>
                    <a:pt x="140" y="54"/>
                  </a:cubicBezTo>
                  <a:cubicBezTo>
                    <a:pt x="140" y="29"/>
                    <a:pt x="140" y="29"/>
                    <a:pt x="140" y="29"/>
                  </a:cubicBezTo>
                  <a:cubicBezTo>
                    <a:pt x="140" y="23"/>
                    <a:pt x="134" y="18"/>
                    <a:pt x="128" y="18"/>
                  </a:cubicBezTo>
                  <a:close/>
                  <a:moveTo>
                    <a:pt x="49" y="18"/>
                  </a:moveTo>
                  <a:cubicBezTo>
                    <a:pt x="51" y="14"/>
                    <a:pt x="55" y="10"/>
                    <a:pt x="59" y="10"/>
                  </a:cubicBezTo>
                  <a:cubicBezTo>
                    <a:pt x="81" y="10"/>
                    <a:pt x="81" y="10"/>
                    <a:pt x="81" y="10"/>
                  </a:cubicBezTo>
                  <a:cubicBezTo>
                    <a:pt x="85" y="10"/>
                    <a:pt x="89" y="14"/>
                    <a:pt x="91" y="18"/>
                  </a:cubicBezTo>
                  <a:lnTo>
                    <a:pt x="49" y="18"/>
                  </a:lnTo>
                  <a:close/>
                  <a:moveTo>
                    <a:pt x="49" y="18"/>
                  </a:moveTo>
                  <a:cubicBezTo>
                    <a:pt x="49" y="18"/>
                    <a:pt x="49" y="18"/>
                    <a:pt x="49" y="18"/>
                  </a:cubicBezTo>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grpSp>
        <p:nvGrpSpPr>
          <p:cNvPr id="49" name="组合 48"/>
          <p:cNvGrpSpPr/>
          <p:nvPr/>
        </p:nvGrpSpPr>
        <p:grpSpPr>
          <a:xfrm>
            <a:off x="6092824" y="2655388"/>
            <a:ext cx="574847" cy="572739"/>
            <a:chOff x="6475413" y="631826"/>
            <a:chExt cx="1298575" cy="1293813"/>
          </a:xfrm>
          <a:solidFill>
            <a:schemeClr val="bg1"/>
          </a:solidFill>
        </p:grpSpPr>
        <p:sp>
          <p:nvSpPr>
            <p:cNvPr id="50"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1"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2"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3"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4" name="Oval 277"/>
            <p:cNvSpPr>
              <a:spLocks noChangeArrowheads="1"/>
            </p:cNvSpPr>
            <p:nvPr/>
          </p:nvSpPr>
          <p:spPr bwMode="auto">
            <a:xfrm>
              <a:off x="7027863" y="1179513"/>
              <a:ext cx="198438" cy="198438"/>
            </a:xfrm>
            <a:prstGeom prst="ellipse">
              <a:avLst/>
            </a:prstGeom>
            <a:grpFill/>
            <a:ln>
              <a:noFill/>
            </a:ln>
            <a:extLst/>
          </p:spPr>
          <p:txBody>
            <a:bodyPr/>
            <a:lstStyle/>
            <a:p>
              <a:pPr fontAlgn="auto">
                <a:spcBef>
                  <a:spcPts val="0"/>
                </a:spcBef>
                <a:spcAft>
                  <a:spcPts val="0"/>
                </a:spcAft>
                <a:defRPr/>
              </a:pPr>
              <a:endParaRPr lang="zh-CN" altLang="en-US">
                <a:latin typeface="+mn-lt"/>
                <a:ea typeface="+mn-ea"/>
              </a:endParaRPr>
            </a:p>
          </p:txBody>
        </p:sp>
      </p:grpSp>
      <p:grpSp>
        <p:nvGrpSpPr>
          <p:cNvPr id="56" name="组合 55"/>
          <p:cNvGrpSpPr/>
          <p:nvPr/>
        </p:nvGrpSpPr>
        <p:grpSpPr>
          <a:xfrm>
            <a:off x="9948520" y="2672103"/>
            <a:ext cx="574825" cy="559358"/>
            <a:chOff x="4854143" y="1679574"/>
            <a:chExt cx="354013" cy="344487"/>
          </a:xfrm>
          <a:solidFill>
            <a:schemeClr val="bg1"/>
          </a:solidFill>
        </p:grpSpPr>
        <p:sp>
          <p:nvSpPr>
            <p:cNvPr id="57"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p:spPr>
          <p:txBody>
            <a:bodyPr/>
            <a:lstStyle/>
            <a:p>
              <a:pPr fontAlgn="auto">
                <a:spcBef>
                  <a:spcPts val="0"/>
                </a:spcBef>
                <a:spcAft>
                  <a:spcPts val="0"/>
                </a:spcAft>
                <a:defRPr/>
              </a:pPr>
              <a:endParaRPr lang="zh-CN" altLang="en-US" sz="3200">
                <a:latin typeface="+mn-lt"/>
                <a:ea typeface="+mn-ea"/>
              </a:endParaRPr>
            </a:p>
          </p:txBody>
        </p:sp>
        <p:sp>
          <p:nvSpPr>
            <p:cNvPr id="58"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p:spPr>
          <p:txBody>
            <a:bodyPr/>
            <a:lstStyle/>
            <a:p>
              <a:pPr fontAlgn="auto">
                <a:spcBef>
                  <a:spcPts val="0"/>
                </a:spcBef>
                <a:spcAft>
                  <a:spcPts val="0"/>
                </a:spcAft>
                <a:defRPr/>
              </a:pPr>
              <a:endParaRPr lang="zh-CN" altLang="en-US" sz="3200">
                <a:latin typeface="+mn-lt"/>
                <a:ea typeface="+mn-ea"/>
              </a:endParaRPr>
            </a:p>
          </p:txBody>
        </p:sp>
        <p:sp>
          <p:nvSpPr>
            <p:cNvPr id="59"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p:spPr>
          <p:txBody>
            <a:bodyPr/>
            <a:lstStyle/>
            <a:p>
              <a:pPr fontAlgn="auto">
                <a:spcBef>
                  <a:spcPts val="0"/>
                </a:spcBef>
                <a:spcAft>
                  <a:spcPts val="0"/>
                </a:spcAft>
                <a:defRPr/>
              </a:pPr>
              <a:endParaRPr lang="zh-CN" altLang="en-US" sz="3200">
                <a:latin typeface="+mn-lt"/>
                <a:ea typeface="+mn-ea"/>
              </a:endParaRPr>
            </a:p>
          </p:txBody>
        </p:sp>
      </p:grpSp>
      <p:grpSp>
        <p:nvGrpSpPr>
          <p:cNvPr id="26640" name="组合 59"/>
          <p:cNvGrpSpPr>
            <a:grpSpLocks/>
          </p:cNvGrpSpPr>
          <p:nvPr/>
        </p:nvGrpSpPr>
        <p:grpSpPr bwMode="auto">
          <a:xfrm>
            <a:off x="673100" y="604838"/>
            <a:ext cx="3265488" cy="400050"/>
            <a:chOff x="672792" y="604872"/>
            <a:chExt cx="3265774" cy="400110"/>
          </a:xfrm>
        </p:grpSpPr>
        <p:sp>
          <p:nvSpPr>
            <p:cNvPr id="26642" name="矩形 60"/>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62" name="直角三角形 61"/>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63" name="直角三角形 62"/>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sp>
        <p:nvSpPr>
          <p:cNvPr id="26641" name="文本框 63"/>
          <p:cNvSpPr txBox="1">
            <a:spLocks noChangeArrowheads="1"/>
          </p:cNvSpPr>
          <p:nvPr/>
        </p:nvSpPr>
        <p:spPr bwMode="auto">
          <a:xfrm>
            <a:off x="1708150" y="4922838"/>
            <a:ext cx="8775700" cy="882650"/>
          </a:xfrm>
          <a:prstGeom prst="rect">
            <a:avLst/>
          </a:prstGeom>
          <a:noFill/>
          <a:ln w="9525">
            <a:noFill/>
            <a:miter lim="800000"/>
            <a:headEnd/>
            <a:tailEnd/>
          </a:ln>
        </p:spPr>
        <p:txBody>
          <a:bodyPr>
            <a:spAutoFit/>
          </a:bodyPr>
          <a:lstStyle/>
          <a:p>
            <a:pPr algn="ctr">
              <a:lnSpc>
                <a:spcPct val="110000"/>
              </a:lnSpc>
            </a:pPr>
            <a:r>
              <a:rPr lang="en-US" altLang="zh-CN" sz="1600" dirty="0">
                <a:solidFill>
                  <a:schemeClr val="bg1"/>
                </a:solidFill>
                <a:latin typeface="Segoe UI Semilight" charset="0"/>
                <a:ea typeface="微软雅黑" pitchFamily="34" charset="-122"/>
              </a:rPr>
              <a:t>Click here to add your text or copy your text and paste it here Click here to add your text or copy your text and paste it here Click here to add your text or copy your text and paste it here Click here to add your text or copy your text and paste it here</a:t>
            </a:r>
            <a:endParaRPr lang="zh-CN" altLang="en-US" sz="1600" dirty="0">
              <a:solidFill>
                <a:schemeClr val="bg1"/>
              </a:solidFill>
              <a:latin typeface="Segoe UI Semilight" charset="0"/>
              <a:ea typeface="微软雅黑" pitchFamily="34" charset="-122"/>
            </a:endParaRPr>
          </a:p>
        </p:txBody>
      </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600" advTm="3928">
        <p14:prism isInverted="1"/>
      </p:transition>
    </mc:Choice>
    <mc:Fallback>
      <p:transition spd="slow" advTm="3928">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640"/>
                                        </p:tgtEl>
                                        <p:attrNameLst>
                                          <p:attrName>style.visibility</p:attrName>
                                        </p:attrNameLst>
                                      </p:cBhvr>
                                      <p:to>
                                        <p:strVal val="visible"/>
                                      </p:to>
                                    </p:set>
                                    <p:animEffect transition="in" filter="fade">
                                      <p:cBhvr>
                                        <p:cTn id="7" dur="500"/>
                                        <p:tgtEl>
                                          <p:spTgt spid="2664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ppt_x"/>
                                          </p:val>
                                        </p:tav>
                                        <p:tav tm="100000">
                                          <p:val>
                                            <p:strVal val="#ppt_x"/>
                                          </p:val>
                                        </p:tav>
                                      </p:tavLst>
                                    </p:anim>
                                    <p:anim calcmode="lin" valueType="num">
                                      <p:cBhvr additive="base">
                                        <p:cTn id="21" dur="500" fill="hold"/>
                                        <p:tgtEl>
                                          <p:spTgt spid="14"/>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500" fill="hold"/>
                                        <p:tgtEl>
                                          <p:spTgt spid="22"/>
                                        </p:tgtEl>
                                        <p:attrNameLst>
                                          <p:attrName>ppt_x</p:attrName>
                                        </p:attrNameLst>
                                      </p:cBhvr>
                                      <p:tavLst>
                                        <p:tav tm="0">
                                          <p:val>
                                            <p:strVal val="#ppt_x"/>
                                          </p:val>
                                        </p:tav>
                                        <p:tav tm="100000">
                                          <p:val>
                                            <p:strVal val="#ppt_x"/>
                                          </p:val>
                                        </p:tav>
                                      </p:tavLst>
                                    </p:anim>
                                    <p:anim calcmode="lin" valueType="num">
                                      <p:cBhvr additive="base">
                                        <p:cTn id="25" dur="500" fill="hold"/>
                                        <p:tgtEl>
                                          <p:spTgt spid="22"/>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fill="hold"/>
                                        <p:tgtEl>
                                          <p:spTgt spid="30"/>
                                        </p:tgtEl>
                                        <p:attrNameLst>
                                          <p:attrName>ppt_x</p:attrName>
                                        </p:attrNameLst>
                                      </p:cBhvr>
                                      <p:tavLst>
                                        <p:tav tm="0">
                                          <p:val>
                                            <p:strVal val="#ppt_x"/>
                                          </p:val>
                                        </p:tav>
                                        <p:tav tm="100000">
                                          <p:val>
                                            <p:strVal val="#ppt_x"/>
                                          </p:val>
                                        </p:tav>
                                      </p:tavLst>
                                    </p:anim>
                                    <p:anim calcmode="lin" valueType="num">
                                      <p:cBhvr additive="base">
                                        <p:cTn id="29"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26629"/>
                                        </p:tgtEl>
                                        <p:attrNameLst>
                                          <p:attrName>style.visibility</p:attrName>
                                        </p:attrNameLst>
                                      </p:cBhvr>
                                      <p:to>
                                        <p:strVal val="visible"/>
                                      </p:to>
                                    </p:set>
                                    <p:animEffect transition="in" filter="fade">
                                      <p:cBhvr>
                                        <p:cTn id="34" dur="1000"/>
                                        <p:tgtEl>
                                          <p:spTgt spid="26629"/>
                                        </p:tgtEl>
                                      </p:cBhvr>
                                    </p:animEffect>
                                    <p:anim calcmode="lin" valueType="num">
                                      <p:cBhvr>
                                        <p:cTn id="35" dur="1000" fill="hold"/>
                                        <p:tgtEl>
                                          <p:spTgt spid="26629"/>
                                        </p:tgtEl>
                                        <p:attrNameLst>
                                          <p:attrName>ppt_x</p:attrName>
                                        </p:attrNameLst>
                                      </p:cBhvr>
                                      <p:tavLst>
                                        <p:tav tm="0">
                                          <p:val>
                                            <p:strVal val="#ppt_x"/>
                                          </p:val>
                                        </p:tav>
                                        <p:tav tm="100000">
                                          <p:val>
                                            <p:strVal val="#ppt_x"/>
                                          </p:val>
                                        </p:tav>
                                      </p:tavLst>
                                    </p:anim>
                                    <p:anim calcmode="lin" valueType="num">
                                      <p:cBhvr>
                                        <p:cTn id="36" dur="1000" fill="hold"/>
                                        <p:tgtEl>
                                          <p:spTgt spid="26629"/>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1000"/>
                                        <p:tgtEl>
                                          <p:spTgt spid="31"/>
                                        </p:tgtEl>
                                      </p:cBhvr>
                                    </p:animEffect>
                                    <p:anim calcmode="lin" valueType="num">
                                      <p:cBhvr>
                                        <p:cTn id="40" dur="1000" fill="hold"/>
                                        <p:tgtEl>
                                          <p:spTgt spid="31"/>
                                        </p:tgtEl>
                                        <p:attrNameLst>
                                          <p:attrName>ppt_x</p:attrName>
                                        </p:attrNameLst>
                                      </p:cBhvr>
                                      <p:tavLst>
                                        <p:tav tm="0">
                                          <p:val>
                                            <p:strVal val="#ppt_x"/>
                                          </p:val>
                                        </p:tav>
                                        <p:tav tm="100000">
                                          <p:val>
                                            <p:strVal val="#ppt_x"/>
                                          </p:val>
                                        </p:tav>
                                      </p:tavLst>
                                    </p:anim>
                                    <p:anim calcmode="lin" valueType="num">
                                      <p:cBhvr>
                                        <p:cTn id="41" dur="1000" fill="hold"/>
                                        <p:tgtEl>
                                          <p:spTgt spid="31"/>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49"/>
                                        </p:tgtEl>
                                        <p:attrNameLst>
                                          <p:attrName>style.visibility</p:attrName>
                                        </p:attrNameLst>
                                      </p:cBhvr>
                                      <p:to>
                                        <p:strVal val="visible"/>
                                      </p:to>
                                    </p:set>
                                    <p:animEffect transition="in" filter="fade">
                                      <p:cBhvr>
                                        <p:cTn id="44" dur="1000"/>
                                        <p:tgtEl>
                                          <p:spTgt spid="49"/>
                                        </p:tgtEl>
                                      </p:cBhvr>
                                    </p:animEffect>
                                    <p:anim calcmode="lin" valueType="num">
                                      <p:cBhvr>
                                        <p:cTn id="45" dur="1000" fill="hold"/>
                                        <p:tgtEl>
                                          <p:spTgt spid="49"/>
                                        </p:tgtEl>
                                        <p:attrNameLst>
                                          <p:attrName>ppt_x</p:attrName>
                                        </p:attrNameLst>
                                      </p:cBhvr>
                                      <p:tavLst>
                                        <p:tav tm="0">
                                          <p:val>
                                            <p:strVal val="#ppt_x"/>
                                          </p:val>
                                        </p:tav>
                                        <p:tav tm="100000">
                                          <p:val>
                                            <p:strVal val="#ppt_x"/>
                                          </p:val>
                                        </p:tav>
                                      </p:tavLst>
                                    </p:anim>
                                    <p:anim calcmode="lin" valueType="num">
                                      <p:cBhvr>
                                        <p:cTn id="46" dur="1000" fill="hold"/>
                                        <p:tgtEl>
                                          <p:spTgt spid="49"/>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42"/>
                                        </p:tgtEl>
                                        <p:attrNameLst>
                                          <p:attrName>style.visibility</p:attrName>
                                        </p:attrNameLst>
                                      </p:cBhvr>
                                      <p:to>
                                        <p:strVal val="visible"/>
                                      </p:to>
                                    </p:set>
                                    <p:animEffect transition="in" filter="fade">
                                      <p:cBhvr>
                                        <p:cTn id="49" dur="1000"/>
                                        <p:tgtEl>
                                          <p:spTgt spid="42"/>
                                        </p:tgtEl>
                                      </p:cBhvr>
                                    </p:animEffect>
                                    <p:anim calcmode="lin" valueType="num">
                                      <p:cBhvr>
                                        <p:cTn id="50" dur="1000" fill="hold"/>
                                        <p:tgtEl>
                                          <p:spTgt spid="42"/>
                                        </p:tgtEl>
                                        <p:attrNameLst>
                                          <p:attrName>ppt_x</p:attrName>
                                        </p:attrNameLst>
                                      </p:cBhvr>
                                      <p:tavLst>
                                        <p:tav tm="0">
                                          <p:val>
                                            <p:strVal val="#ppt_x"/>
                                          </p:val>
                                        </p:tav>
                                        <p:tav tm="100000">
                                          <p:val>
                                            <p:strVal val="#ppt_x"/>
                                          </p:val>
                                        </p:tav>
                                      </p:tavLst>
                                    </p:anim>
                                    <p:anim calcmode="lin" valueType="num">
                                      <p:cBhvr>
                                        <p:cTn id="51" dur="1000" fill="hold"/>
                                        <p:tgtEl>
                                          <p:spTgt spid="42"/>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1000"/>
                                        <p:tgtEl>
                                          <p:spTgt spid="56"/>
                                        </p:tgtEl>
                                      </p:cBhvr>
                                    </p:animEffect>
                                    <p:anim calcmode="lin" valueType="num">
                                      <p:cBhvr>
                                        <p:cTn id="55" dur="1000" fill="hold"/>
                                        <p:tgtEl>
                                          <p:spTgt spid="56"/>
                                        </p:tgtEl>
                                        <p:attrNameLst>
                                          <p:attrName>ppt_x</p:attrName>
                                        </p:attrNameLst>
                                      </p:cBhvr>
                                      <p:tavLst>
                                        <p:tav tm="0">
                                          <p:val>
                                            <p:strVal val="#ppt_x"/>
                                          </p:val>
                                        </p:tav>
                                        <p:tav tm="100000">
                                          <p:val>
                                            <p:strVal val="#ppt_x"/>
                                          </p:val>
                                        </p:tav>
                                      </p:tavLst>
                                    </p:anim>
                                    <p:anim calcmode="lin" valueType="num">
                                      <p:cBhvr>
                                        <p:cTn id="56"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grpId="0" nodeType="clickEffect">
                                  <p:stCondLst>
                                    <p:cond delay="0"/>
                                  </p:stCondLst>
                                  <p:childTnLst>
                                    <p:set>
                                      <p:cBhvr>
                                        <p:cTn id="60" dur="1" fill="hold">
                                          <p:stCondLst>
                                            <p:cond delay="0"/>
                                          </p:stCondLst>
                                        </p:cTn>
                                        <p:tgtEl>
                                          <p:spTgt spid="37"/>
                                        </p:tgtEl>
                                        <p:attrNameLst>
                                          <p:attrName>style.visibility</p:attrName>
                                        </p:attrNameLst>
                                      </p:cBhvr>
                                      <p:to>
                                        <p:strVal val="visible"/>
                                      </p:to>
                                    </p:set>
                                    <p:animEffect transition="in" filter="wipe(down)">
                                      <p:cBhvr>
                                        <p:cTn id="61" dur="500"/>
                                        <p:tgtEl>
                                          <p:spTgt spid="37"/>
                                        </p:tgtEl>
                                      </p:cBhvr>
                                    </p:animEffect>
                                  </p:childTnLst>
                                </p:cTn>
                              </p:par>
                              <p:par>
                                <p:cTn id="62" presetID="22" presetClass="entr" presetSubtype="4" fill="hold" grpId="0" nodeType="withEffect">
                                  <p:stCondLst>
                                    <p:cond delay="0"/>
                                  </p:stCondLst>
                                  <p:childTnLst>
                                    <p:set>
                                      <p:cBhvr>
                                        <p:cTn id="63" dur="1" fill="hold">
                                          <p:stCondLst>
                                            <p:cond delay="0"/>
                                          </p:stCondLst>
                                        </p:cTn>
                                        <p:tgtEl>
                                          <p:spTgt spid="38"/>
                                        </p:tgtEl>
                                        <p:attrNameLst>
                                          <p:attrName>style.visibility</p:attrName>
                                        </p:attrNameLst>
                                      </p:cBhvr>
                                      <p:to>
                                        <p:strVal val="visible"/>
                                      </p:to>
                                    </p:set>
                                    <p:animEffect transition="in" filter="wipe(down)">
                                      <p:cBhvr>
                                        <p:cTn id="64" dur="500"/>
                                        <p:tgtEl>
                                          <p:spTgt spid="38"/>
                                        </p:tgtEl>
                                      </p:cBhvr>
                                    </p:animEffect>
                                  </p:childTnLst>
                                </p:cTn>
                              </p:par>
                              <p:par>
                                <p:cTn id="65" presetID="22" presetClass="entr" presetSubtype="4" fill="hold" grpId="0" nodeType="with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wipe(down)">
                                      <p:cBhvr>
                                        <p:cTn id="67" dur="500"/>
                                        <p:tgtEl>
                                          <p:spTgt spid="39"/>
                                        </p:tgtEl>
                                      </p:cBhvr>
                                    </p:animEffect>
                                  </p:childTnLst>
                                </p:cTn>
                              </p:par>
                              <p:par>
                                <p:cTn id="68" presetID="22" presetClass="entr" presetSubtype="4" fill="hold" grpId="0" nodeType="with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wipe(down)">
                                      <p:cBhvr>
                                        <p:cTn id="70" dur="500"/>
                                        <p:tgtEl>
                                          <p:spTgt spid="40"/>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41"/>
                                        </p:tgtEl>
                                        <p:attrNameLst>
                                          <p:attrName>style.visibility</p:attrName>
                                        </p:attrNameLst>
                                      </p:cBhvr>
                                      <p:to>
                                        <p:strVal val="visible"/>
                                      </p:to>
                                    </p:set>
                                    <p:animEffect transition="in" filter="wipe(down)">
                                      <p:cBhvr>
                                        <p:cTn id="73" dur="500"/>
                                        <p:tgtEl>
                                          <p:spTgt spid="41"/>
                                        </p:tgtEl>
                                      </p:cBhvr>
                                    </p:animEffect>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grpId="0" nodeType="clickEffect">
                                  <p:stCondLst>
                                    <p:cond delay="0"/>
                                  </p:stCondLst>
                                  <p:childTnLst>
                                    <p:set>
                                      <p:cBhvr>
                                        <p:cTn id="77" dur="1" fill="hold">
                                          <p:stCondLst>
                                            <p:cond delay="0"/>
                                          </p:stCondLst>
                                        </p:cTn>
                                        <p:tgtEl>
                                          <p:spTgt spid="266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4" grpId="0" animBg="1"/>
      <p:bldP spid="22" grpId="0" animBg="1"/>
      <p:bldP spid="30" grpId="0" animBg="1"/>
      <p:bldP spid="37" grpId="0"/>
      <p:bldP spid="38" grpId="0"/>
      <p:bldP spid="39" grpId="0"/>
      <p:bldP spid="40" grpId="0"/>
      <p:bldP spid="41" grpId="0"/>
      <p:bldP spid="26641"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 name="圆角矩形 13"/>
          <p:cNvSpPr/>
          <p:nvPr/>
        </p:nvSpPr>
        <p:spPr>
          <a:xfrm>
            <a:off x="1120775" y="2032000"/>
            <a:ext cx="723900" cy="725488"/>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6" name="圆角矩形 15"/>
          <p:cNvSpPr/>
          <p:nvPr/>
        </p:nvSpPr>
        <p:spPr>
          <a:xfrm>
            <a:off x="1120775" y="4041775"/>
            <a:ext cx="723900" cy="7239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7" name="圆角矩形 16"/>
          <p:cNvSpPr/>
          <p:nvPr/>
        </p:nvSpPr>
        <p:spPr>
          <a:xfrm>
            <a:off x="10347325" y="2032000"/>
            <a:ext cx="723900" cy="725488"/>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 name="圆角矩形 17"/>
          <p:cNvSpPr/>
          <p:nvPr/>
        </p:nvSpPr>
        <p:spPr>
          <a:xfrm>
            <a:off x="10347325" y="4041775"/>
            <a:ext cx="723900" cy="7239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6" name="文本框 25"/>
          <p:cNvSpPr txBox="1"/>
          <p:nvPr/>
        </p:nvSpPr>
        <p:spPr>
          <a:xfrm>
            <a:off x="1952625" y="1928813"/>
            <a:ext cx="1657350" cy="400050"/>
          </a:xfrm>
          <a:prstGeom prst="rect">
            <a:avLst/>
          </a:prstGeom>
          <a:noFill/>
        </p:spPr>
        <p:txBody>
          <a:bodyPr wrap="none">
            <a:spAutoFit/>
          </a:bodyPr>
          <a:lstStyle/>
          <a:p>
            <a:pPr fontAlgn="auto">
              <a:spcBef>
                <a:spcPts val="0"/>
              </a:spcBef>
              <a:spcAft>
                <a:spcPts val="0"/>
              </a:spcAft>
              <a:defRPr/>
            </a:pPr>
            <a:r>
              <a:rPr lang="en-US" altLang="zh-CN" sz="2000" b="1" dirty="0">
                <a:solidFill>
                  <a:schemeClr val="accent4"/>
                </a:solidFill>
                <a:latin typeface="+mn-lt"/>
                <a:ea typeface="+mn-ea"/>
              </a:rPr>
              <a:t>YOUR TEXT</a:t>
            </a:r>
            <a:endParaRPr lang="zh-CN" altLang="en-US" sz="2000" b="1" dirty="0">
              <a:solidFill>
                <a:schemeClr val="accent4"/>
              </a:solidFill>
              <a:latin typeface="+mn-lt"/>
              <a:ea typeface="+mn-ea"/>
            </a:endParaRPr>
          </a:p>
        </p:txBody>
      </p:sp>
      <p:sp>
        <p:nvSpPr>
          <p:cNvPr id="27654" name="矩形 26"/>
          <p:cNvSpPr>
            <a:spLocks noChangeArrowheads="1"/>
          </p:cNvSpPr>
          <p:nvPr/>
        </p:nvSpPr>
        <p:spPr bwMode="auto">
          <a:xfrm>
            <a:off x="1952625" y="2214563"/>
            <a:ext cx="3929063" cy="830262"/>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Lorem ipsum dolor sit amet, consectetuer adipiscing elit, diam nonummy nibh euismod tincidunt ut laoreet dolore</a:t>
            </a:r>
          </a:p>
        </p:txBody>
      </p:sp>
      <p:sp>
        <p:nvSpPr>
          <p:cNvPr id="31" name="文本框 30"/>
          <p:cNvSpPr txBox="1"/>
          <p:nvPr/>
        </p:nvSpPr>
        <p:spPr>
          <a:xfrm>
            <a:off x="1952625" y="3946525"/>
            <a:ext cx="1657350" cy="400050"/>
          </a:xfrm>
          <a:prstGeom prst="rect">
            <a:avLst/>
          </a:prstGeom>
          <a:noFill/>
        </p:spPr>
        <p:txBody>
          <a:bodyPr wrap="none">
            <a:spAutoFit/>
          </a:bodyPr>
          <a:lstStyle/>
          <a:p>
            <a:pPr fontAlgn="auto">
              <a:spcBef>
                <a:spcPts val="0"/>
              </a:spcBef>
              <a:spcAft>
                <a:spcPts val="0"/>
              </a:spcAft>
              <a:defRPr/>
            </a:pPr>
            <a:r>
              <a:rPr lang="en-US" altLang="zh-CN" sz="2000" b="1" dirty="0">
                <a:solidFill>
                  <a:schemeClr val="accent4"/>
                </a:solidFill>
                <a:latin typeface="+mn-lt"/>
                <a:ea typeface="+mn-ea"/>
              </a:rPr>
              <a:t>YOUR TEXT</a:t>
            </a:r>
            <a:endParaRPr lang="zh-CN" altLang="en-US" sz="2000" b="1" dirty="0">
              <a:solidFill>
                <a:schemeClr val="accent4"/>
              </a:solidFill>
              <a:latin typeface="+mn-lt"/>
              <a:ea typeface="+mn-ea"/>
            </a:endParaRPr>
          </a:p>
        </p:txBody>
      </p:sp>
      <p:sp>
        <p:nvSpPr>
          <p:cNvPr id="27656" name="矩形 31"/>
          <p:cNvSpPr>
            <a:spLocks noChangeArrowheads="1"/>
          </p:cNvSpPr>
          <p:nvPr/>
        </p:nvSpPr>
        <p:spPr bwMode="auto">
          <a:xfrm>
            <a:off x="1952625" y="4230688"/>
            <a:ext cx="3929063" cy="831850"/>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Lorem ipsum dolor sit amet, consectetuer adipiscing elit, diam nonummy nibh euismod tincidunt ut laoreet dolore</a:t>
            </a:r>
          </a:p>
        </p:txBody>
      </p:sp>
      <p:sp>
        <p:nvSpPr>
          <p:cNvPr id="34" name="文本框 33"/>
          <p:cNvSpPr txBox="1"/>
          <p:nvPr/>
        </p:nvSpPr>
        <p:spPr>
          <a:xfrm>
            <a:off x="8580438" y="1928813"/>
            <a:ext cx="1658937" cy="400050"/>
          </a:xfrm>
          <a:prstGeom prst="rect">
            <a:avLst/>
          </a:prstGeom>
          <a:noFill/>
        </p:spPr>
        <p:txBody>
          <a:bodyPr wrap="none">
            <a:spAutoFit/>
          </a:bodyPr>
          <a:lstStyle/>
          <a:p>
            <a:pPr fontAlgn="auto">
              <a:spcBef>
                <a:spcPts val="0"/>
              </a:spcBef>
              <a:spcAft>
                <a:spcPts val="0"/>
              </a:spcAft>
              <a:defRPr/>
            </a:pPr>
            <a:r>
              <a:rPr lang="en-US" altLang="zh-CN" sz="2000" b="1" dirty="0">
                <a:solidFill>
                  <a:schemeClr val="accent4"/>
                </a:solidFill>
                <a:latin typeface="+mn-lt"/>
                <a:ea typeface="+mn-ea"/>
              </a:rPr>
              <a:t>YOUR TEXT</a:t>
            </a:r>
            <a:endParaRPr lang="zh-CN" altLang="en-US" sz="2000" b="1" dirty="0">
              <a:solidFill>
                <a:schemeClr val="accent4"/>
              </a:solidFill>
              <a:latin typeface="+mn-lt"/>
              <a:ea typeface="+mn-ea"/>
            </a:endParaRPr>
          </a:p>
        </p:txBody>
      </p:sp>
      <p:sp>
        <p:nvSpPr>
          <p:cNvPr id="27658" name="矩形 34"/>
          <p:cNvSpPr>
            <a:spLocks noChangeArrowheads="1"/>
          </p:cNvSpPr>
          <p:nvPr/>
        </p:nvSpPr>
        <p:spPr bwMode="auto">
          <a:xfrm>
            <a:off x="6308725" y="2214563"/>
            <a:ext cx="3930650" cy="830262"/>
          </a:xfrm>
          <a:prstGeom prst="rect">
            <a:avLst/>
          </a:prstGeom>
          <a:noFill/>
          <a:ln w="9525">
            <a:noFill/>
            <a:miter lim="800000"/>
            <a:headEnd/>
            <a:tailEnd/>
          </a:ln>
        </p:spPr>
        <p:txBody>
          <a:bodyPr>
            <a:spAutoFit/>
          </a:bodyPr>
          <a:lstStyle/>
          <a:p>
            <a:pPr algn="r"/>
            <a:r>
              <a:rPr lang="en-US" altLang="zh-CN" sz="1600">
                <a:solidFill>
                  <a:schemeClr val="bg1"/>
                </a:solidFill>
                <a:latin typeface="Segoe UI Semilight" charset="0"/>
                <a:ea typeface="微软雅黑" pitchFamily="34" charset="-122"/>
              </a:rPr>
              <a:t>Lorem ipsum dolor sit amet, consectetuer adipiscing elit, diam nonummy nibh euismod tincidunt ut laoreet dolore</a:t>
            </a:r>
          </a:p>
        </p:txBody>
      </p:sp>
      <p:sp>
        <p:nvSpPr>
          <p:cNvPr id="37" name="文本框 36"/>
          <p:cNvSpPr txBox="1"/>
          <p:nvPr/>
        </p:nvSpPr>
        <p:spPr>
          <a:xfrm>
            <a:off x="8580438" y="3946525"/>
            <a:ext cx="1658937" cy="400050"/>
          </a:xfrm>
          <a:prstGeom prst="rect">
            <a:avLst/>
          </a:prstGeom>
          <a:noFill/>
        </p:spPr>
        <p:txBody>
          <a:bodyPr wrap="none">
            <a:spAutoFit/>
          </a:bodyPr>
          <a:lstStyle/>
          <a:p>
            <a:pPr fontAlgn="auto">
              <a:spcBef>
                <a:spcPts val="0"/>
              </a:spcBef>
              <a:spcAft>
                <a:spcPts val="0"/>
              </a:spcAft>
              <a:defRPr/>
            </a:pPr>
            <a:r>
              <a:rPr lang="en-US" altLang="zh-CN" sz="2000" b="1" dirty="0">
                <a:solidFill>
                  <a:schemeClr val="accent4"/>
                </a:solidFill>
                <a:latin typeface="+mn-lt"/>
                <a:ea typeface="+mn-ea"/>
              </a:rPr>
              <a:t>YOUR TEXT</a:t>
            </a:r>
            <a:endParaRPr lang="zh-CN" altLang="en-US" sz="2000" b="1" dirty="0">
              <a:solidFill>
                <a:schemeClr val="accent4"/>
              </a:solidFill>
              <a:latin typeface="+mn-lt"/>
              <a:ea typeface="+mn-ea"/>
            </a:endParaRPr>
          </a:p>
        </p:txBody>
      </p:sp>
      <p:sp>
        <p:nvSpPr>
          <p:cNvPr id="27660" name="矩形 37"/>
          <p:cNvSpPr>
            <a:spLocks noChangeArrowheads="1"/>
          </p:cNvSpPr>
          <p:nvPr/>
        </p:nvSpPr>
        <p:spPr bwMode="auto">
          <a:xfrm>
            <a:off x="6308725" y="4230688"/>
            <a:ext cx="3930650" cy="831850"/>
          </a:xfrm>
          <a:prstGeom prst="rect">
            <a:avLst/>
          </a:prstGeom>
          <a:noFill/>
          <a:ln w="9525">
            <a:noFill/>
            <a:miter lim="800000"/>
            <a:headEnd/>
            <a:tailEnd/>
          </a:ln>
        </p:spPr>
        <p:txBody>
          <a:bodyPr>
            <a:spAutoFit/>
          </a:bodyPr>
          <a:lstStyle/>
          <a:p>
            <a:pPr algn="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laoreet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dolore</a:t>
            </a:r>
            <a:endParaRPr lang="en-US" altLang="zh-CN" sz="1600" dirty="0">
              <a:solidFill>
                <a:schemeClr val="bg1"/>
              </a:solidFill>
              <a:latin typeface="Segoe UI Semilight" charset="0"/>
              <a:ea typeface="微软雅黑" pitchFamily="34" charset="-122"/>
            </a:endParaRPr>
          </a:p>
        </p:txBody>
      </p:sp>
      <p:grpSp>
        <p:nvGrpSpPr>
          <p:cNvPr id="27661" name="组合 38"/>
          <p:cNvGrpSpPr>
            <a:grpSpLocks/>
          </p:cNvGrpSpPr>
          <p:nvPr/>
        </p:nvGrpSpPr>
        <p:grpSpPr bwMode="auto">
          <a:xfrm>
            <a:off x="673100" y="604838"/>
            <a:ext cx="3265488" cy="400050"/>
            <a:chOff x="672792" y="604872"/>
            <a:chExt cx="3265774" cy="400110"/>
          </a:xfrm>
        </p:grpSpPr>
        <p:sp>
          <p:nvSpPr>
            <p:cNvPr id="27670" name="矩形 39"/>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41" name="直角三角形 40"/>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42" name="直角三角形 41"/>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grpSp>
        <p:nvGrpSpPr>
          <p:cNvPr id="27662" name="组合 27"/>
          <p:cNvGrpSpPr>
            <a:grpSpLocks/>
          </p:cNvGrpSpPr>
          <p:nvPr/>
        </p:nvGrpSpPr>
        <p:grpSpPr bwMode="auto">
          <a:xfrm>
            <a:off x="1268413" y="2205038"/>
            <a:ext cx="428625" cy="379412"/>
            <a:chOff x="6699251" y="2735260"/>
            <a:chExt cx="404809" cy="360362"/>
          </a:xfrm>
        </p:grpSpPr>
        <p:sp>
          <p:nvSpPr>
            <p:cNvPr id="27666" name="Freeform 27"/>
            <p:cNvSpPr>
              <a:spLocks/>
            </p:cNvSpPr>
            <p:nvPr/>
          </p:nvSpPr>
          <p:spPr bwMode="auto">
            <a:xfrm>
              <a:off x="6980235" y="2746370"/>
              <a:ext cx="123825" cy="338136"/>
            </a:xfrm>
            <a:custGeom>
              <a:avLst/>
              <a:gdLst>
                <a:gd name="T0" fmla="*/ 101311 w 11"/>
                <a:gd name="T1" fmla="*/ 169068 h 30"/>
                <a:gd name="T2" fmla="*/ 11257 w 11"/>
                <a:gd name="T3" fmla="*/ 11271 h 30"/>
                <a:gd name="T4" fmla="*/ 22514 w 11"/>
                <a:gd name="T5" fmla="*/ 0 h 30"/>
                <a:gd name="T6" fmla="*/ 123825 w 11"/>
                <a:gd name="T7" fmla="*/ 169068 h 30"/>
                <a:gd name="T8" fmla="*/ 11257 w 11"/>
                <a:gd name="T9" fmla="*/ 338136 h 30"/>
                <a:gd name="T10" fmla="*/ 0 w 11"/>
                <a:gd name="T11" fmla="*/ 315594 h 30"/>
                <a:gd name="T12" fmla="*/ 101311 w 11"/>
                <a:gd name="T13" fmla="*/ 169068 h 30"/>
                <a:gd name="T14" fmla="*/ 0 60000 65536"/>
                <a:gd name="T15" fmla="*/ 0 60000 65536"/>
                <a:gd name="T16" fmla="*/ 0 60000 65536"/>
                <a:gd name="T17" fmla="*/ 0 60000 65536"/>
                <a:gd name="T18" fmla="*/ 0 60000 65536"/>
                <a:gd name="T19" fmla="*/ 0 60000 65536"/>
                <a:gd name="T20" fmla="*/ 0 60000 65536"/>
                <a:gd name="T21" fmla="*/ 0 w 11"/>
                <a:gd name="T22" fmla="*/ 0 h 30"/>
                <a:gd name="T23" fmla="*/ 11 w 11"/>
                <a:gd name="T24" fmla="*/ 30 h 3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solidFill>
              <a:schemeClr val="bg1"/>
            </a:solidFill>
            <a:ln w="9525">
              <a:noFill/>
              <a:round/>
              <a:headEnd/>
              <a:tailEnd/>
            </a:ln>
          </p:spPr>
          <p:txBody>
            <a:bodyPr/>
            <a:lstStyle/>
            <a:p>
              <a:endParaRPr lang="zh-CN" altLang="en-US"/>
            </a:p>
          </p:txBody>
        </p:sp>
        <p:sp>
          <p:nvSpPr>
            <p:cNvPr id="27667" name="Freeform 28"/>
            <p:cNvSpPr>
              <a:spLocks/>
            </p:cNvSpPr>
            <p:nvPr/>
          </p:nvSpPr>
          <p:spPr bwMode="auto">
            <a:xfrm>
              <a:off x="6946901" y="2768595"/>
              <a:ext cx="101600" cy="282575"/>
            </a:xfrm>
            <a:custGeom>
              <a:avLst/>
              <a:gdLst>
                <a:gd name="T0" fmla="*/ 79022 w 9"/>
                <a:gd name="T1" fmla="*/ 146939 h 25"/>
                <a:gd name="T2" fmla="*/ 0 w 9"/>
                <a:gd name="T3" fmla="*/ 22606 h 25"/>
                <a:gd name="T4" fmla="*/ 11289 w 9"/>
                <a:gd name="T5" fmla="*/ 0 h 25"/>
                <a:gd name="T6" fmla="*/ 101600 w 9"/>
                <a:gd name="T7" fmla="*/ 146939 h 25"/>
                <a:gd name="T8" fmla="*/ 11289 w 9"/>
                <a:gd name="T9" fmla="*/ 282575 h 25"/>
                <a:gd name="T10" fmla="*/ 0 w 9"/>
                <a:gd name="T11" fmla="*/ 259969 h 25"/>
                <a:gd name="T12" fmla="*/ 79022 w 9"/>
                <a:gd name="T13" fmla="*/ 146939 h 25"/>
                <a:gd name="T14" fmla="*/ 0 60000 65536"/>
                <a:gd name="T15" fmla="*/ 0 60000 65536"/>
                <a:gd name="T16" fmla="*/ 0 60000 65536"/>
                <a:gd name="T17" fmla="*/ 0 60000 65536"/>
                <a:gd name="T18" fmla="*/ 0 60000 65536"/>
                <a:gd name="T19" fmla="*/ 0 60000 65536"/>
                <a:gd name="T20" fmla="*/ 0 60000 65536"/>
                <a:gd name="T21" fmla="*/ 0 w 9"/>
                <a:gd name="T22" fmla="*/ 0 h 25"/>
                <a:gd name="T23" fmla="*/ 9 w 9"/>
                <a:gd name="T24" fmla="*/ 25 h 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solidFill>
              <a:schemeClr val="bg1"/>
            </a:solidFill>
            <a:ln w="9525">
              <a:noFill/>
              <a:round/>
              <a:headEnd/>
              <a:tailEnd/>
            </a:ln>
          </p:spPr>
          <p:txBody>
            <a:bodyPr/>
            <a:lstStyle/>
            <a:p>
              <a:endParaRPr lang="zh-CN" altLang="en-US"/>
            </a:p>
          </p:txBody>
        </p:sp>
        <p:sp>
          <p:nvSpPr>
            <p:cNvPr id="27668" name="Freeform 29"/>
            <p:cNvSpPr>
              <a:spLocks/>
            </p:cNvSpPr>
            <p:nvPr/>
          </p:nvSpPr>
          <p:spPr bwMode="auto">
            <a:xfrm>
              <a:off x="6789739" y="2735260"/>
              <a:ext cx="123825" cy="360362"/>
            </a:xfrm>
            <a:custGeom>
              <a:avLst/>
              <a:gdLst>
                <a:gd name="T0" fmla="*/ 0 w 78"/>
                <a:gd name="T1" fmla="*/ 101600 h 227"/>
                <a:gd name="T2" fmla="*/ 0 w 78"/>
                <a:gd name="T3" fmla="*/ 247650 h 227"/>
                <a:gd name="T4" fmla="*/ 77787 w 78"/>
                <a:gd name="T5" fmla="*/ 315912 h 227"/>
                <a:gd name="T6" fmla="*/ 77787 w 78"/>
                <a:gd name="T7" fmla="*/ 180975 h 227"/>
                <a:gd name="T8" fmla="*/ 88900 w 78"/>
                <a:gd name="T9" fmla="*/ 180975 h 227"/>
                <a:gd name="T10" fmla="*/ 88900 w 78"/>
                <a:gd name="T11" fmla="*/ 327025 h 227"/>
                <a:gd name="T12" fmla="*/ 123825 w 78"/>
                <a:gd name="T13" fmla="*/ 360362 h 227"/>
                <a:gd name="T14" fmla="*/ 123825 w 78"/>
                <a:gd name="T15" fmla="*/ 0 h 227"/>
                <a:gd name="T16" fmla="*/ 0 w 78"/>
                <a:gd name="T17" fmla="*/ 101600 h 2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8"/>
                <a:gd name="T28" fmla="*/ 0 h 227"/>
                <a:gd name="T29" fmla="*/ 78 w 78"/>
                <a:gd name="T30" fmla="*/ 227 h 22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solidFill>
              <a:schemeClr val="bg1"/>
            </a:solidFill>
            <a:ln w="9525">
              <a:noFill/>
              <a:round/>
              <a:headEnd/>
              <a:tailEnd/>
            </a:ln>
          </p:spPr>
          <p:txBody>
            <a:bodyPr/>
            <a:lstStyle/>
            <a:p>
              <a:endParaRPr lang="zh-CN" altLang="en-US"/>
            </a:p>
          </p:txBody>
        </p:sp>
        <p:sp>
          <p:nvSpPr>
            <p:cNvPr id="27669" name="Freeform 30"/>
            <p:cNvSpPr>
              <a:spLocks/>
            </p:cNvSpPr>
            <p:nvPr/>
          </p:nvSpPr>
          <p:spPr bwMode="auto">
            <a:xfrm>
              <a:off x="6699251" y="2847975"/>
              <a:ext cx="66675" cy="134937"/>
            </a:xfrm>
            <a:custGeom>
              <a:avLst/>
              <a:gdLst>
                <a:gd name="T0" fmla="*/ 0 w 42"/>
                <a:gd name="T1" fmla="*/ 0 h 85"/>
                <a:gd name="T2" fmla="*/ 0 w 42"/>
                <a:gd name="T3" fmla="*/ 134937 h 85"/>
                <a:gd name="T4" fmla="*/ 44450 w 42"/>
                <a:gd name="T5" fmla="*/ 134937 h 85"/>
                <a:gd name="T6" fmla="*/ 44450 w 42"/>
                <a:gd name="T7" fmla="*/ 55562 h 85"/>
                <a:gd name="T8" fmla="*/ 55563 w 42"/>
                <a:gd name="T9" fmla="*/ 55562 h 85"/>
                <a:gd name="T10" fmla="*/ 55563 w 42"/>
                <a:gd name="T11" fmla="*/ 134937 h 85"/>
                <a:gd name="T12" fmla="*/ 66675 w 42"/>
                <a:gd name="T13" fmla="*/ 134937 h 85"/>
                <a:gd name="T14" fmla="*/ 66675 w 42"/>
                <a:gd name="T15" fmla="*/ 0 h 85"/>
                <a:gd name="T16" fmla="*/ 0 w 42"/>
                <a:gd name="T17" fmla="*/ 0 h 8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2"/>
                <a:gd name="T28" fmla="*/ 0 h 85"/>
                <a:gd name="T29" fmla="*/ 42 w 42"/>
                <a:gd name="T30" fmla="*/ 85 h 8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2" h="85">
                  <a:moveTo>
                    <a:pt x="0" y="0"/>
                  </a:moveTo>
                  <a:lnTo>
                    <a:pt x="0" y="85"/>
                  </a:lnTo>
                  <a:lnTo>
                    <a:pt x="28" y="85"/>
                  </a:lnTo>
                  <a:lnTo>
                    <a:pt x="28" y="35"/>
                  </a:lnTo>
                  <a:lnTo>
                    <a:pt x="35" y="35"/>
                  </a:lnTo>
                  <a:lnTo>
                    <a:pt x="35" y="85"/>
                  </a:lnTo>
                  <a:lnTo>
                    <a:pt x="42" y="85"/>
                  </a:lnTo>
                  <a:lnTo>
                    <a:pt x="42" y="0"/>
                  </a:lnTo>
                  <a:lnTo>
                    <a:pt x="0" y="0"/>
                  </a:lnTo>
                  <a:close/>
                </a:path>
              </a:pathLst>
            </a:custGeom>
            <a:solidFill>
              <a:schemeClr val="bg1"/>
            </a:solidFill>
            <a:ln w="9525">
              <a:noFill/>
              <a:round/>
              <a:headEnd/>
              <a:tailEnd/>
            </a:ln>
          </p:spPr>
          <p:txBody>
            <a:bodyPr/>
            <a:lstStyle/>
            <a:p>
              <a:endParaRPr lang="zh-CN" altLang="en-US"/>
            </a:p>
          </p:txBody>
        </p:sp>
      </p:grpSp>
      <p:grpSp>
        <p:nvGrpSpPr>
          <p:cNvPr id="43" name="组合 42"/>
          <p:cNvGrpSpPr/>
          <p:nvPr/>
        </p:nvGrpSpPr>
        <p:grpSpPr>
          <a:xfrm>
            <a:off x="1303325" y="4145344"/>
            <a:ext cx="358970" cy="525813"/>
            <a:chOff x="7362826" y="2633663"/>
            <a:chExt cx="338138" cy="495299"/>
          </a:xfrm>
          <a:solidFill>
            <a:schemeClr val="bg1"/>
          </a:solidFill>
        </p:grpSpPr>
        <p:sp>
          <p:nvSpPr>
            <p:cNvPr id="44" name="Freeform 206"/>
            <p:cNvSpPr>
              <a:spLocks/>
            </p:cNvSpPr>
            <p:nvPr/>
          </p:nvSpPr>
          <p:spPr bwMode="auto">
            <a:xfrm>
              <a:off x="7362826" y="2667000"/>
              <a:ext cx="260350" cy="338137"/>
            </a:xfrm>
            <a:custGeom>
              <a:avLst/>
              <a:gdLst>
                <a:gd name="T0" fmla="*/ 23 w 23"/>
                <a:gd name="T1" fmla="*/ 28 h 30"/>
                <a:gd name="T2" fmla="*/ 23 w 23"/>
                <a:gd name="T3" fmla="*/ 28 h 30"/>
                <a:gd name="T4" fmla="*/ 14 w 23"/>
                <a:gd name="T5" fmla="*/ 26 h 30"/>
                <a:gd name="T6" fmla="*/ 2 w 23"/>
                <a:gd name="T7" fmla="*/ 9 h 30"/>
                <a:gd name="T8" fmla="*/ 3 w 23"/>
                <a:gd name="T9" fmla="*/ 0 h 30"/>
              </a:gdLst>
              <a:ahLst/>
              <a:cxnLst>
                <a:cxn ang="0">
                  <a:pos x="T0" y="T1"/>
                </a:cxn>
                <a:cxn ang="0">
                  <a:pos x="T2" y="T3"/>
                </a:cxn>
                <a:cxn ang="0">
                  <a:pos x="T4" y="T5"/>
                </a:cxn>
                <a:cxn ang="0">
                  <a:pos x="T6" y="T7"/>
                </a:cxn>
                <a:cxn ang="0">
                  <a:pos x="T8" y="T9"/>
                </a:cxn>
              </a:cxnLst>
              <a:rect l="0" t="0" r="r" b="b"/>
              <a:pathLst>
                <a:path w="23" h="30">
                  <a:moveTo>
                    <a:pt x="23" y="28"/>
                  </a:moveTo>
                  <a:cubicBezTo>
                    <a:pt x="23" y="28"/>
                    <a:pt x="23" y="28"/>
                    <a:pt x="23" y="28"/>
                  </a:cubicBezTo>
                  <a:cubicBezTo>
                    <a:pt x="20" y="30"/>
                    <a:pt x="16" y="29"/>
                    <a:pt x="14" y="26"/>
                  </a:cubicBezTo>
                  <a:cubicBezTo>
                    <a:pt x="2" y="9"/>
                    <a:pt x="2" y="9"/>
                    <a:pt x="2" y="9"/>
                  </a:cubicBezTo>
                  <a:cubicBezTo>
                    <a:pt x="0" y="7"/>
                    <a:pt x="0" y="3"/>
                    <a:pt x="3" y="0"/>
                  </a:cubicBezTo>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5" name="Freeform 207"/>
            <p:cNvSpPr>
              <a:spLocks/>
            </p:cNvSpPr>
            <p:nvPr/>
          </p:nvSpPr>
          <p:spPr bwMode="auto">
            <a:xfrm>
              <a:off x="7408863" y="2633663"/>
              <a:ext cx="112713" cy="123825"/>
            </a:xfrm>
            <a:custGeom>
              <a:avLst/>
              <a:gdLst>
                <a:gd name="T0" fmla="*/ 9 w 10"/>
                <a:gd name="T1" fmla="*/ 6 h 11"/>
                <a:gd name="T2" fmla="*/ 8 w 10"/>
                <a:gd name="T3" fmla="*/ 9 h 11"/>
                <a:gd name="T4" fmla="*/ 7 w 10"/>
                <a:gd name="T5" fmla="*/ 10 h 11"/>
                <a:gd name="T6" fmla="*/ 5 w 10"/>
                <a:gd name="T7" fmla="*/ 9 h 11"/>
                <a:gd name="T8" fmla="*/ 1 w 10"/>
                <a:gd name="T9" fmla="*/ 4 h 11"/>
                <a:gd name="T10" fmla="*/ 1 w 10"/>
                <a:gd name="T11" fmla="*/ 2 h 11"/>
                <a:gd name="T12" fmla="*/ 3 w 10"/>
                <a:gd name="T13" fmla="*/ 1 h 11"/>
                <a:gd name="T14" fmla="*/ 5 w 10"/>
                <a:gd name="T15" fmla="*/ 1 h 11"/>
                <a:gd name="T16" fmla="*/ 9 w 10"/>
                <a:gd name="T1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9" y="6"/>
                  </a:moveTo>
                  <a:cubicBezTo>
                    <a:pt x="10" y="7"/>
                    <a:pt x="9" y="9"/>
                    <a:pt x="8" y="9"/>
                  </a:cubicBezTo>
                  <a:cubicBezTo>
                    <a:pt x="7" y="10"/>
                    <a:pt x="7" y="10"/>
                    <a:pt x="7" y="10"/>
                  </a:cubicBezTo>
                  <a:cubicBezTo>
                    <a:pt x="6" y="11"/>
                    <a:pt x="5" y="10"/>
                    <a:pt x="5" y="9"/>
                  </a:cubicBezTo>
                  <a:cubicBezTo>
                    <a:pt x="1" y="4"/>
                    <a:pt x="1" y="4"/>
                    <a:pt x="1" y="4"/>
                  </a:cubicBezTo>
                  <a:cubicBezTo>
                    <a:pt x="0" y="4"/>
                    <a:pt x="1" y="2"/>
                    <a:pt x="1" y="2"/>
                  </a:cubicBezTo>
                  <a:cubicBezTo>
                    <a:pt x="3" y="1"/>
                    <a:pt x="3" y="1"/>
                    <a:pt x="3" y="1"/>
                  </a:cubicBezTo>
                  <a:cubicBezTo>
                    <a:pt x="3" y="0"/>
                    <a:pt x="5" y="1"/>
                    <a:pt x="5" y="1"/>
                  </a:cubicBezTo>
                  <a:lnTo>
                    <a:pt x="9" y="6"/>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6" name="Freeform 208"/>
            <p:cNvSpPr>
              <a:spLocks/>
            </p:cNvSpPr>
            <p:nvPr/>
          </p:nvSpPr>
          <p:spPr bwMode="auto">
            <a:xfrm>
              <a:off x="7566026" y="2847975"/>
              <a:ext cx="101600" cy="123825"/>
            </a:xfrm>
            <a:custGeom>
              <a:avLst/>
              <a:gdLst>
                <a:gd name="T0" fmla="*/ 9 w 9"/>
                <a:gd name="T1" fmla="*/ 7 h 11"/>
                <a:gd name="T2" fmla="*/ 8 w 9"/>
                <a:gd name="T3" fmla="*/ 9 h 11"/>
                <a:gd name="T4" fmla="*/ 7 w 9"/>
                <a:gd name="T5" fmla="*/ 10 h 11"/>
                <a:gd name="T6" fmla="*/ 4 w 9"/>
                <a:gd name="T7" fmla="*/ 10 h 11"/>
                <a:gd name="T8" fmla="*/ 1 w 9"/>
                <a:gd name="T9" fmla="*/ 5 h 11"/>
                <a:gd name="T10" fmla="*/ 1 w 9"/>
                <a:gd name="T11" fmla="*/ 2 h 11"/>
                <a:gd name="T12" fmla="*/ 2 w 9"/>
                <a:gd name="T13" fmla="*/ 1 h 11"/>
                <a:gd name="T14" fmla="*/ 5 w 9"/>
                <a:gd name="T15" fmla="*/ 2 h 11"/>
                <a:gd name="T16" fmla="*/ 9 w 9"/>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1">
                  <a:moveTo>
                    <a:pt x="9" y="7"/>
                  </a:moveTo>
                  <a:cubicBezTo>
                    <a:pt x="9" y="7"/>
                    <a:pt x="9" y="9"/>
                    <a:pt x="8" y="9"/>
                  </a:cubicBezTo>
                  <a:cubicBezTo>
                    <a:pt x="7" y="10"/>
                    <a:pt x="7" y="10"/>
                    <a:pt x="7" y="10"/>
                  </a:cubicBezTo>
                  <a:cubicBezTo>
                    <a:pt x="6" y="11"/>
                    <a:pt x="5" y="11"/>
                    <a:pt x="4" y="10"/>
                  </a:cubicBezTo>
                  <a:cubicBezTo>
                    <a:pt x="1" y="5"/>
                    <a:pt x="1" y="5"/>
                    <a:pt x="1" y="5"/>
                  </a:cubicBezTo>
                  <a:cubicBezTo>
                    <a:pt x="0" y="4"/>
                    <a:pt x="0" y="3"/>
                    <a:pt x="1" y="2"/>
                  </a:cubicBezTo>
                  <a:cubicBezTo>
                    <a:pt x="2" y="1"/>
                    <a:pt x="2" y="1"/>
                    <a:pt x="2" y="1"/>
                  </a:cubicBezTo>
                  <a:cubicBezTo>
                    <a:pt x="3" y="0"/>
                    <a:pt x="4" y="1"/>
                    <a:pt x="5" y="2"/>
                  </a:cubicBezTo>
                  <a:lnTo>
                    <a:pt x="9" y="7"/>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7" name="Freeform 209"/>
            <p:cNvSpPr>
              <a:spLocks/>
            </p:cNvSpPr>
            <p:nvPr/>
          </p:nvSpPr>
          <p:spPr bwMode="auto">
            <a:xfrm>
              <a:off x="7362826" y="2994025"/>
              <a:ext cx="338138" cy="134937"/>
            </a:xfrm>
            <a:custGeom>
              <a:avLst/>
              <a:gdLst>
                <a:gd name="T0" fmla="*/ 23 w 30"/>
                <a:gd name="T1" fmla="*/ 12 h 12"/>
                <a:gd name="T2" fmla="*/ 17 w 30"/>
                <a:gd name="T3" fmla="*/ 10 h 12"/>
                <a:gd name="T4" fmla="*/ 15 w 30"/>
                <a:gd name="T5" fmla="*/ 6 h 12"/>
                <a:gd name="T6" fmla="*/ 15 w 30"/>
                <a:gd name="T7" fmla="*/ 6 h 12"/>
                <a:gd name="T8" fmla="*/ 13 w 30"/>
                <a:gd name="T9" fmla="*/ 3 h 12"/>
                <a:gd name="T10" fmla="*/ 8 w 30"/>
                <a:gd name="T11" fmla="*/ 2 h 12"/>
                <a:gd name="T12" fmla="*/ 8 w 30"/>
                <a:gd name="T13" fmla="*/ 2 h 12"/>
                <a:gd name="T14" fmla="*/ 4 w 30"/>
                <a:gd name="T15" fmla="*/ 3 h 12"/>
                <a:gd name="T16" fmla="*/ 2 w 30"/>
                <a:gd name="T17" fmla="*/ 6 h 12"/>
                <a:gd name="T18" fmla="*/ 2 w 30"/>
                <a:gd name="T19" fmla="*/ 6 h 12"/>
                <a:gd name="T20" fmla="*/ 1 w 30"/>
                <a:gd name="T21" fmla="*/ 7 h 12"/>
                <a:gd name="T22" fmla="*/ 0 w 30"/>
                <a:gd name="T23" fmla="*/ 6 h 12"/>
                <a:gd name="T24" fmla="*/ 0 w 30"/>
                <a:gd name="T25" fmla="*/ 6 h 12"/>
                <a:gd name="T26" fmla="*/ 3 w 30"/>
                <a:gd name="T27" fmla="*/ 2 h 12"/>
                <a:gd name="T28" fmla="*/ 8 w 30"/>
                <a:gd name="T29" fmla="*/ 0 h 12"/>
                <a:gd name="T30" fmla="*/ 8 w 30"/>
                <a:gd name="T31" fmla="*/ 0 h 12"/>
                <a:gd name="T32" fmla="*/ 14 w 30"/>
                <a:gd name="T33" fmla="*/ 2 h 12"/>
                <a:gd name="T34" fmla="*/ 16 w 30"/>
                <a:gd name="T35" fmla="*/ 6 h 12"/>
                <a:gd name="T36" fmla="*/ 16 w 30"/>
                <a:gd name="T37" fmla="*/ 6 h 12"/>
                <a:gd name="T38" fmla="*/ 18 w 30"/>
                <a:gd name="T39" fmla="*/ 9 h 12"/>
                <a:gd name="T40" fmla="*/ 23 w 30"/>
                <a:gd name="T41" fmla="*/ 10 h 12"/>
                <a:gd name="T42" fmla="*/ 23 w 30"/>
                <a:gd name="T43" fmla="*/ 10 h 12"/>
                <a:gd name="T44" fmla="*/ 23 w 30"/>
                <a:gd name="T45" fmla="*/ 10 h 12"/>
                <a:gd name="T46" fmla="*/ 27 w 30"/>
                <a:gd name="T47" fmla="*/ 9 h 12"/>
                <a:gd name="T48" fmla="*/ 27 w 30"/>
                <a:gd name="T49" fmla="*/ 9 h 12"/>
                <a:gd name="T50" fmla="*/ 29 w 30"/>
                <a:gd name="T51" fmla="*/ 6 h 12"/>
                <a:gd name="T52" fmla="*/ 29 w 30"/>
                <a:gd name="T53" fmla="*/ 6 h 12"/>
                <a:gd name="T54" fmla="*/ 29 w 30"/>
                <a:gd name="T55" fmla="*/ 6 h 12"/>
                <a:gd name="T56" fmla="*/ 27 w 30"/>
                <a:gd name="T57" fmla="*/ 3 h 12"/>
                <a:gd name="T58" fmla="*/ 22 w 30"/>
                <a:gd name="T59" fmla="*/ 1 h 12"/>
                <a:gd name="T60" fmla="*/ 22 w 30"/>
                <a:gd name="T61" fmla="*/ 1 h 12"/>
                <a:gd name="T62" fmla="*/ 22 w 30"/>
                <a:gd name="T63" fmla="*/ 0 h 12"/>
                <a:gd name="T64" fmla="*/ 28 w 30"/>
                <a:gd name="T65" fmla="*/ 2 h 12"/>
                <a:gd name="T66" fmla="*/ 30 w 30"/>
                <a:gd name="T67" fmla="*/ 6 h 12"/>
                <a:gd name="T68" fmla="*/ 30 w 30"/>
                <a:gd name="T69" fmla="*/ 6 h 12"/>
                <a:gd name="T70" fmla="*/ 28 w 30"/>
                <a:gd name="T71" fmla="*/ 10 h 12"/>
                <a:gd name="T72" fmla="*/ 28 w 30"/>
                <a:gd name="T73" fmla="*/ 10 h 12"/>
                <a:gd name="T74" fmla="*/ 23 w 30"/>
                <a:gd name="T7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12">
                  <a:moveTo>
                    <a:pt x="23" y="12"/>
                  </a:moveTo>
                  <a:cubicBezTo>
                    <a:pt x="21" y="12"/>
                    <a:pt x="19" y="11"/>
                    <a:pt x="17" y="10"/>
                  </a:cubicBezTo>
                  <a:cubicBezTo>
                    <a:pt x="16" y="9"/>
                    <a:pt x="15" y="8"/>
                    <a:pt x="15" y="6"/>
                  </a:cubicBezTo>
                  <a:cubicBezTo>
                    <a:pt x="15" y="6"/>
                    <a:pt x="15" y="6"/>
                    <a:pt x="15" y="6"/>
                  </a:cubicBezTo>
                  <a:cubicBezTo>
                    <a:pt x="15" y="5"/>
                    <a:pt x="14" y="4"/>
                    <a:pt x="13" y="3"/>
                  </a:cubicBezTo>
                  <a:cubicBezTo>
                    <a:pt x="12" y="2"/>
                    <a:pt x="10" y="2"/>
                    <a:pt x="8" y="2"/>
                  </a:cubicBezTo>
                  <a:cubicBezTo>
                    <a:pt x="8" y="2"/>
                    <a:pt x="8" y="2"/>
                    <a:pt x="8" y="2"/>
                  </a:cubicBezTo>
                  <a:cubicBezTo>
                    <a:pt x="6" y="2"/>
                    <a:pt x="5" y="2"/>
                    <a:pt x="4" y="3"/>
                  </a:cubicBezTo>
                  <a:cubicBezTo>
                    <a:pt x="2" y="4"/>
                    <a:pt x="2" y="5"/>
                    <a:pt x="2" y="6"/>
                  </a:cubicBezTo>
                  <a:cubicBezTo>
                    <a:pt x="2" y="6"/>
                    <a:pt x="2" y="6"/>
                    <a:pt x="2" y="6"/>
                  </a:cubicBezTo>
                  <a:cubicBezTo>
                    <a:pt x="2" y="6"/>
                    <a:pt x="2" y="7"/>
                    <a:pt x="1" y="7"/>
                  </a:cubicBezTo>
                  <a:cubicBezTo>
                    <a:pt x="1" y="7"/>
                    <a:pt x="0" y="7"/>
                    <a:pt x="0" y="6"/>
                  </a:cubicBezTo>
                  <a:cubicBezTo>
                    <a:pt x="0" y="6"/>
                    <a:pt x="0" y="6"/>
                    <a:pt x="0" y="6"/>
                  </a:cubicBezTo>
                  <a:cubicBezTo>
                    <a:pt x="0" y="4"/>
                    <a:pt x="1" y="3"/>
                    <a:pt x="3" y="2"/>
                  </a:cubicBezTo>
                  <a:cubicBezTo>
                    <a:pt x="4" y="1"/>
                    <a:pt x="6" y="0"/>
                    <a:pt x="8" y="0"/>
                  </a:cubicBezTo>
                  <a:cubicBezTo>
                    <a:pt x="8" y="0"/>
                    <a:pt x="8" y="0"/>
                    <a:pt x="8" y="0"/>
                  </a:cubicBezTo>
                  <a:cubicBezTo>
                    <a:pt x="10" y="0"/>
                    <a:pt x="12" y="1"/>
                    <a:pt x="14" y="2"/>
                  </a:cubicBezTo>
                  <a:cubicBezTo>
                    <a:pt x="15" y="3"/>
                    <a:pt x="16" y="4"/>
                    <a:pt x="16" y="6"/>
                  </a:cubicBezTo>
                  <a:cubicBezTo>
                    <a:pt x="16" y="6"/>
                    <a:pt x="16" y="6"/>
                    <a:pt x="16" y="6"/>
                  </a:cubicBezTo>
                  <a:cubicBezTo>
                    <a:pt x="16" y="7"/>
                    <a:pt x="17" y="8"/>
                    <a:pt x="18" y="9"/>
                  </a:cubicBezTo>
                  <a:cubicBezTo>
                    <a:pt x="19" y="10"/>
                    <a:pt x="21" y="10"/>
                    <a:pt x="23" y="10"/>
                  </a:cubicBezTo>
                  <a:cubicBezTo>
                    <a:pt x="23" y="10"/>
                    <a:pt x="23" y="10"/>
                    <a:pt x="23" y="10"/>
                  </a:cubicBezTo>
                  <a:cubicBezTo>
                    <a:pt x="23" y="10"/>
                    <a:pt x="23" y="10"/>
                    <a:pt x="23" y="10"/>
                  </a:cubicBezTo>
                  <a:cubicBezTo>
                    <a:pt x="25" y="10"/>
                    <a:pt x="26" y="10"/>
                    <a:pt x="27" y="9"/>
                  </a:cubicBezTo>
                  <a:cubicBezTo>
                    <a:pt x="27" y="9"/>
                    <a:pt x="27" y="9"/>
                    <a:pt x="27" y="9"/>
                  </a:cubicBezTo>
                  <a:cubicBezTo>
                    <a:pt x="29" y="8"/>
                    <a:pt x="29" y="7"/>
                    <a:pt x="29" y="6"/>
                  </a:cubicBezTo>
                  <a:cubicBezTo>
                    <a:pt x="29" y="6"/>
                    <a:pt x="29" y="6"/>
                    <a:pt x="29" y="6"/>
                  </a:cubicBezTo>
                  <a:cubicBezTo>
                    <a:pt x="29" y="6"/>
                    <a:pt x="29" y="6"/>
                    <a:pt x="29" y="6"/>
                  </a:cubicBezTo>
                  <a:cubicBezTo>
                    <a:pt x="29" y="5"/>
                    <a:pt x="28" y="4"/>
                    <a:pt x="27" y="3"/>
                  </a:cubicBezTo>
                  <a:cubicBezTo>
                    <a:pt x="26" y="2"/>
                    <a:pt x="24" y="1"/>
                    <a:pt x="22" y="1"/>
                  </a:cubicBezTo>
                  <a:cubicBezTo>
                    <a:pt x="22" y="1"/>
                    <a:pt x="22" y="1"/>
                    <a:pt x="22" y="1"/>
                  </a:cubicBezTo>
                  <a:cubicBezTo>
                    <a:pt x="22" y="0"/>
                    <a:pt x="22" y="0"/>
                    <a:pt x="22" y="0"/>
                  </a:cubicBezTo>
                  <a:cubicBezTo>
                    <a:pt x="25" y="0"/>
                    <a:pt x="27" y="1"/>
                    <a:pt x="28" y="2"/>
                  </a:cubicBezTo>
                  <a:cubicBezTo>
                    <a:pt x="29" y="3"/>
                    <a:pt x="30" y="4"/>
                    <a:pt x="30" y="6"/>
                  </a:cubicBezTo>
                  <a:cubicBezTo>
                    <a:pt x="30" y="6"/>
                    <a:pt x="30" y="6"/>
                    <a:pt x="30" y="6"/>
                  </a:cubicBezTo>
                  <a:cubicBezTo>
                    <a:pt x="30" y="8"/>
                    <a:pt x="30" y="9"/>
                    <a:pt x="28" y="10"/>
                  </a:cubicBezTo>
                  <a:cubicBezTo>
                    <a:pt x="28" y="10"/>
                    <a:pt x="28" y="10"/>
                    <a:pt x="28" y="10"/>
                  </a:cubicBezTo>
                  <a:cubicBezTo>
                    <a:pt x="27" y="11"/>
                    <a:pt x="25" y="12"/>
                    <a:pt x="23" y="12"/>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grpSp>
        <p:nvGrpSpPr>
          <p:cNvPr id="48" name="组合 47"/>
          <p:cNvGrpSpPr/>
          <p:nvPr/>
        </p:nvGrpSpPr>
        <p:grpSpPr>
          <a:xfrm>
            <a:off x="10485566" y="2171949"/>
            <a:ext cx="447249" cy="445609"/>
            <a:chOff x="6475413" y="631826"/>
            <a:chExt cx="1298575" cy="1293813"/>
          </a:xfrm>
          <a:solidFill>
            <a:schemeClr val="bg1"/>
          </a:solidFill>
        </p:grpSpPr>
        <p:sp>
          <p:nvSpPr>
            <p:cNvPr id="49"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0"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1"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2"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3" name="Oval 277"/>
            <p:cNvSpPr>
              <a:spLocks noChangeArrowheads="1"/>
            </p:cNvSpPr>
            <p:nvPr/>
          </p:nvSpPr>
          <p:spPr bwMode="auto">
            <a:xfrm>
              <a:off x="7027863" y="1179513"/>
              <a:ext cx="198438" cy="198438"/>
            </a:xfrm>
            <a:prstGeom prst="ellipse">
              <a:avLst/>
            </a:prstGeom>
            <a:grpFill/>
            <a:ln>
              <a:noFill/>
            </a:ln>
            <a:extLst/>
          </p:spPr>
          <p:txBody>
            <a:bodyPr/>
            <a:lstStyle/>
            <a:p>
              <a:pPr fontAlgn="auto">
                <a:spcBef>
                  <a:spcPts val="0"/>
                </a:spcBef>
                <a:spcAft>
                  <a:spcPts val="0"/>
                </a:spcAft>
                <a:defRPr/>
              </a:pPr>
              <a:endParaRPr lang="zh-CN" altLang="en-US">
                <a:latin typeface="+mn-lt"/>
                <a:ea typeface="+mn-ea"/>
              </a:endParaRPr>
            </a:p>
          </p:txBody>
        </p:sp>
      </p:grpSp>
      <p:grpSp>
        <p:nvGrpSpPr>
          <p:cNvPr id="54" name="组合 53"/>
          <p:cNvGrpSpPr/>
          <p:nvPr/>
        </p:nvGrpSpPr>
        <p:grpSpPr>
          <a:xfrm>
            <a:off x="10513266" y="4212836"/>
            <a:ext cx="391849" cy="381305"/>
            <a:chOff x="4854143" y="1679574"/>
            <a:chExt cx="354013" cy="344487"/>
          </a:xfrm>
          <a:solidFill>
            <a:schemeClr val="bg1"/>
          </a:solidFill>
        </p:grpSpPr>
        <p:sp>
          <p:nvSpPr>
            <p:cNvPr id="55"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p:spPr>
          <p:txBody>
            <a:bodyPr/>
            <a:lstStyle/>
            <a:p>
              <a:pPr fontAlgn="auto">
                <a:spcBef>
                  <a:spcPts val="0"/>
                </a:spcBef>
                <a:spcAft>
                  <a:spcPts val="0"/>
                </a:spcAft>
                <a:defRPr/>
              </a:pPr>
              <a:endParaRPr lang="zh-CN" altLang="en-US" sz="3200">
                <a:latin typeface="+mn-lt"/>
                <a:ea typeface="+mn-ea"/>
              </a:endParaRPr>
            </a:p>
          </p:txBody>
        </p:sp>
        <p:sp>
          <p:nvSpPr>
            <p:cNvPr id="56"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p:spPr>
          <p:txBody>
            <a:bodyPr/>
            <a:lstStyle/>
            <a:p>
              <a:pPr fontAlgn="auto">
                <a:spcBef>
                  <a:spcPts val="0"/>
                </a:spcBef>
                <a:spcAft>
                  <a:spcPts val="0"/>
                </a:spcAft>
                <a:defRPr/>
              </a:pPr>
              <a:endParaRPr lang="zh-CN" altLang="en-US" sz="3200">
                <a:latin typeface="+mn-lt"/>
                <a:ea typeface="+mn-ea"/>
              </a:endParaRPr>
            </a:p>
          </p:txBody>
        </p:sp>
        <p:sp>
          <p:nvSpPr>
            <p:cNvPr id="57"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p:spPr>
          <p:txBody>
            <a:bodyPr/>
            <a:lstStyle/>
            <a:p>
              <a:pPr fontAlgn="auto">
                <a:spcBef>
                  <a:spcPts val="0"/>
                </a:spcBef>
                <a:spcAft>
                  <a:spcPts val="0"/>
                </a:spcAft>
                <a:defRPr/>
              </a:pPr>
              <a:endParaRPr lang="zh-CN" altLang="en-US" sz="3200">
                <a:latin typeface="+mn-lt"/>
                <a:ea typeface="+mn-ea"/>
              </a:endParaRPr>
            </a:p>
          </p:txBody>
        </p:sp>
      </p:grpSp>
    </p:spTree>
    <p:custDataLst>
      <p:tags r:id="rId1"/>
    </p:custDataLst>
  </p:cSld>
  <p:clrMapOvr>
    <a:masterClrMapping/>
  </p:clrMapOvr>
  <p:transition spd="slow" advTm="777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661"/>
                                        </p:tgtEl>
                                        <p:attrNameLst>
                                          <p:attrName>style.visibility</p:attrName>
                                        </p:attrNameLst>
                                      </p:cBhvr>
                                      <p:to>
                                        <p:strVal val="visible"/>
                                      </p:to>
                                    </p:set>
                                    <p:animEffect transition="in" filter="fade">
                                      <p:cBhvr>
                                        <p:cTn id="7" dur="500"/>
                                        <p:tgtEl>
                                          <p:spTgt spid="2766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nodeType="withEffect">
                                  <p:stCondLst>
                                    <p:cond delay="0"/>
                                  </p:stCondLst>
                                  <p:childTnLst>
                                    <p:set>
                                      <p:cBhvr>
                                        <p:cTn id="14" dur="1" fill="hold">
                                          <p:stCondLst>
                                            <p:cond delay="0"/>
                                          </p:stCondLst>
                                        </p:cTn>
                                        <p:tgtEl>
                                          <p:spTgt spid="27662"/>
                                        </p:tgtEl>
                                        <p:attrNameLst>
                                          <p:attrName>style.visibility</p:attrName>
                                        </p:attrNameLst>
                                      </p:cBhvr>
                                      <p:to>
                                        <p:strVal val="visible"/>
                                      </p:to>
                                    </p:set>
                                    <p:animEffect transition="in" filter="fade">
                                      <p:cBhvr>
                                        <p:cTn id="15" dur="500"/>
                                        <p:tgtEl>
                                          <p:spTgt spid="2766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anim calcmode="lin" valueType="num">
                                      <p:cBhvr additive="base">
                                        <p:cTn id="20" dur="500" fill="hold"/>
                                        <p:tgtEl>
                                          <p:spTgt spid="26"/>
                                        </p:tgtEl>
                                        <p:attrNameLst>
                                          <p:attrName>ppt_x</p:attrName>
                                        </p:attrNameLst>
                                      </p:cBhvr>
                                      <p:tavLst>
                                        <p:tav tm="0">
                                          <p:val>
                                            <p:strVal val="#ppt_x"/>
                                          </p:val>
                                        </p:tav>
                                        <p:tav tm="100000">
                                          <p:val>
                                            <p:strVal val="#ppt_x"/>
                                          </p:val>
                                        </p:tav>
                                      </p:tavLst>
                                    </p:anim>
                                    <p:anim calcmode="lin" valueType="num">
                                      <p:cBhvr additive="base">
                                        <p:cTn id="21" dur="500" fill="hold"/>
                                        <p:tgtEl>
                                          <p:spTgt spid="26"/>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27654"/>
                                        </p:tgtEl>
                                        <p:attrNameLst>
                                          <p:attrName>style.visibility</p:attrName>
                                        </p:attrNameLst>
                                      </p:cBhvr>
                                      <p:to>
                                        <p:strVal val="visible"/>
                                      </p:to>
                                    </p:set>
                                    <p:anim calcmode="lin" valueType="num">
                                      <p:cBhvr additive="base">
                                        <p:cTn id="24" dur="500" fill="hold"/>
                                        <p:tgtEl>
                                          <p:spTgt spid="27654"/>
                                        </p:tgtEl>
                                        <p:attrNameLst>
                                          <p:attrName>ppt_x</p:attrName>
                                        </p:attrNameLst>
                                      </p:cBhvr>
                                      <p:tavLst>
                                        <p:tav tm="0">
                                          <p:val>
                                            <p:strVal val="#ppt_x"/>
                                          </p:val>
                                        </p:tav>
                                        <p:tav tm="100000">
                                          <p:val>
                                            <p:strVal val="#ppt_x"/>
                                          </p:val>
                                        </p:tav>
                                      </p:tavLst>
                                    </p:anim>
                                    <p:anim calcmode="lin" valueType="num">
                                      <p:cBhvr additive="base">
                                        <p:cTn id="25" dur="500" fill="hold"/>
                                        <p:tgtEl>
                                          <p:spTgt spid="27654"/>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animEffect transition="in" filter="fade">
                                      <p:cBhvr>
                                        <p:cTn id="33" dur="500"/>
                                        <p:tgtEl>
                                          <p:spTgt spid="48"/>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additive="base">
                                        <p:cTn id="38" dur="500" fill="hold"/>
                                        <p:tgtEl>
                                          <p:spTgt spid="34"/>
                                        </p:tgtEl>
                                        <p:attrNameLst>
                                          <p:attrName>ppt_x</p:attrName>
                                        </p:attrNameLst>
                                      </p:cBhvr>
                                      <p:tavLst>
                                        <p:tav tm="0">
                                          <p:val>
                                            <p:strVal val="#ppt_x"/>
                                          </p:val>
                                        </p:tav>
                                        <p:tav tm="100000">
                                          <p:val>
                                            <p:strVal val="#ppt_x"/>
                                          </p:val>
                                        </p:tav>
                                      </p:tavLst>
                                    </p:anim>
                                    <p:anim calcmode="lin" valueType="num">
                                      <p:cBhvr additive="base">
                                        <p:cTn id="39" dur="500" fill="hold"/>
                                        <p:tgtEl>
                                          <p:spTgt spid="34"/>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27658"/>
                                        </p:tgtEl>
                                        <p:attrNameLst>
                                          <p:attrName>style.visibility</p:attrName>
                                        </p:attrNameLst>
                                      </p:cBhvr>
                                      <p:to>
                                        <p:strVal val="visible"/>
                                      </p:to>
                                    </p:set>
                                    <p:anim calcmode="lin" valueType="num">
                                      <p:cBhvr additive="base">
                                        <p:cTn id="42" dur="500" fill="hold"/>
                                        <p:tgtEl>
                                          <p:spTgt spid="27658"/>
                                        </p:tgtEl>
                                        <p:attrNameLst>
                                          <p:attrName>ppt_x</p:attrName>
                                        </p:attrNameLst>
                                      </p:cBhvr>
                                      <p:tavLst>
                                        <p:tav tm="0">
                                          <p:val>
                                            <p:strVal val="#ppt_x"/>
                                          </p:val>
                                        </p:tav>
                                        <p:tav tm="100000">
                                          <p:val>
                                            <p:strVal val="#ppt_x"/>
                                          </p:val>
                                        </p:tav>
                                      </p:tavLst>
                                    </p:anim>
                                    <p:anim calcmode="lin" valueType="num">
                                      <p:cBhvr additive="base">
                                        <p:cTn id="43" dur="500" fill="hold"/>
                                        <p:tgtEl>
                                          <p:spTgt spid="27658"/>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500"/>
                                        <p:tgtEl>
                                          <p:spTgt spid="16"/>
                                        </p:tgtEl>
                                      </p:cBhvr>
                                    </p:animEffect>
                                  </p:childTnLst>
                                </p:cTn>
                              </p:par>
                              <p:par>
                                <p:cTn id="49" presetID="10" presetClass="entr" presetSubtype="0" fill="hold" nodeType="with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fade">
                                      <p:cBhvr>
                                        <p:cTn id="51" dur="500"/>
                                        <p:tgtEl>
                                          <p:spTgt spid="43"/>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additive="base">
                                        <p:cTn id="56" dur="500" fill="hold"/>
                                        <p:tgtEl>
                                          <p:spTgt spid="31"/>
                                        </p:tgtEl>
                                        <p:attrNameLst>
                                          <p:attrName>ppt_x</p:attrName>
                                        </p:attrNameLst>
                                      </p:cBhvr>
                                      <p:tavLst>
                                        <p:tav tm="0">
                                          <p:val>
                                            <p:strVal val="#ppt_x"/>
                                          </p:val>
                                        </p:tav>
                                        <p:tav tm="100000">
                                          <p:val>
                                            <p:strVal val="#ppt_x"/>
                                          </p:val>
                                        </p:tav>
                                      </p:tavLst>
                                    </p:anim>
                                    <p:anim calcmode="lin" valueType="num">
                                      <p:cBhvr additive="base">
                                        <p:cTn id="57" dur="500" fill="hold"/>
                                        <p:tgtEl>
                                          <p:spTgt spid="31"/>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27656"/>
                                        </p:tgtEl>
                                        <p:attrNameLst>
                                          <p:attrName>style.visibility</p:attrName>
                                        </p:attrNameLst>
                                      </p:cBhvr>
                                      <p:to>
                                        <p:strVal val="visible"/>
                                      </p:to>
                                    </p:set>
                                    <p:anim calcmode="lin" valueType="num">
                                      <p:cBhvr additive="base">
                                        <p:cTn id="60" dur="500" fill="hold"/>
                                        <p:tgtEl>
                                          <p:spTgt spid="27656"/>
                                        </p:tgtEl>
                                        <p:attrNameLst>
                                          <p:attrName>ppt_x</p:attrName>
                                        </p:attrNameLst>
                                      </p:cBhvr>
                                      <p:tavLst>
                                        <p:tav tm="0">
                                          <p:val>
                                            <p:strVal val="#ppt_x"/>
                                          </p:val>
                                        </p:tav>
                                        <p:tav tm="100000">
                                          <p:val>
                                            <p:strVal val="#ppt_x"/>
                                          </p:val>
                                        </p:tav>
                                      </p:tavLst>
                                    </p:anim>
                                    <p:anim calcmode="lin" valueType="num">
                                      <p:cBhvr additive="base">
                                        <p:cTn id="61" dur="500" fill="hold"/>
                                        <p:tgtEl>
                                          <p:spTgt spid="27656"/>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54"/>
                                        </p:tgtEl>
                                        <p:attrNameLst>
                                          <p:attrName>style.visibility</p:attrName>
                                        </p:attrNameLst>
                                      </p:cBhvr>
                                      <p:to>
                                        <p:strVal val="visible"/>
                                      </p:to>
                                    </p:set>
                                    <p:animEffect transition="in" filter="fade">
                                      <p:cBhvr>
                                        <p:cTn id="66" dur="500"/>
                                        <p:tgtEl>
                                          <p:spTgt spid="54"/>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8"/>
                                        </p:tgtEl>
                                        <p:attrNameLst>
                                          <p:attrName>style.visibility</p:attrName>
                                        </p:attrNameLst>
                                      </p:cBhvr>
                                      <p:to>
                                        <p:strVal val="visible"/>
                                      </p:to>
                                    </p:set>
                                    <p:animEffect transition="in" filter="fade">
                                      <p:cBhvr>
                                        <p:cTn id="69" dur="500"/>
                                        <p:tgtEl>
                                          <p:spTgt spid="18"/>
                                        </p:tgtEl>
                                      </p:cBhvr>
                                    </p:animEffect>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grpId="0" nodeType="clickEffect">
                                  <p:stCondLst>
                                    <p:cond delay="0"/>
                                  </p:stCondLst>
                                  <p:childTnLst>
                                    <p:set>
                                      <p:cBhvr>
                                        <p:cTn id="73" dur="1" fill="hold">
                                          <p:stCondLst>
                                            <p:cond delay="0"/>
                                          </p:stCondLst>
                                        </p:cTn>
                                        <p:tgtEl>
                                          <p:spTgt spid="27660"/>
                                        </p:tgtEl>
                                        <p:attrNameLst>
                                          <p:attrName>style.visibility</p:attrName>
                                        </p:attrNameLst>
                                      </p:cBhvr>
                                      <p:to>
                                        <p:strVal val="visible"/>
                                      </p:to>
                                    </p:set>
                                    <p:anim calcmode="lin" valueType="num">
                                      <p:cBhvr additive="base">
                                        <p:cTn id="74" dur="500" fill="hold"/>
                                        <p:tgtEl>
                                          <p:spTgt spid="27660"/>
                                        </p:tgtEl>
                                        <p:attrNameLst>
                                          <p:attrName>ppt_x</p:attrName>
                                        </p:attrNameLst>
                                      </p:cBhvr>
                                      <p:tavLst>
                                        <p:tav tm="0">
                                          <p:val>
                                            <p:strVal val="#ppt_x"/>
                                          </p:val>
                                        </p:tav>
                                        <p:tav tm="100000">
                                          <p:val>
                                            <p:strVal val="#ppt_x"/>
                                          </p:val>
                                        </p:tav>
                                      </p:tavLst>
                                    </p:anim>
                                    <p:anim calcmode="lin" valueType="num">
                                      <p:cBhvr additive="base">
                                        <p:cTn id="75" dur="500" fill="hold"/>
                                        <p:tgtEl>
                                          <p:spTgt spid="27660"/>
                                        </p:tgtEl>
                                        <p:attrNameLst>
                                          <p:attrName>ppt_y</p:attrName>
                                        </p:attrNameLst>
                                      </p:cBhvr>
                                      <p:tavLst>
                                        <p:tav tm="0">
                                          <p:val>
                                            <p:strVal val="1+#ppt_h/2"/>
                                          </p:val>
                                        </p:tav>
                                        <p:tav tm="100000">
                                          <p:val>
                                            <p:strVal val="#ppt_y"/>
                                          </p:val>
                                        </p:tav>
                                      </p:tavLst>
                                    </p:anim>
                                  </p:childTnLst>
                                </p:cTn>
                              </p:par>
                              <p:par>
                                <p:cTn id="76" presetID="2" presetClass="entr" presetSubtype="4" fill="hold" grpId="0" nodeType="withEffect">
                                  <p:stCondLst>
                                    <p:cond delay="0"/>
                                  </p:stCondLst>
                                  <p:childTnLst>
                                    <p:set>
                                      <p:cBhvr>
                                        <p:cTn id="77" dur="1" fill="hold">
                                          <p:stCondLst>
                                            <p:cond delay="0"/>
                                          </p:stCondLst>
                                        </p:cTn>
                                        <p:tgtEl>
                                          <p:spTgt spid="37"/>
                                        </p:tgtEl>
                                        <p:attrNameLst>
                                          <p:attrName>style.visibility</p:attrName>
                                        </p:attrNameLst>
                                      </p:cBhvr>
                                      <p:to>
                                        <p:strVal val="visible"/>
                                      </p:to>
                                    </p:set>
                                    <p:anim calcmode="lin" valueType="num">
                                      <p:cBhvr additive="base">
                                        <p:cTn id="78" dur="500" fill="hold"/>
                                        <p:tgtEl>
                                          <p:spTgt spid="37"/>
                                        </p:tgtEl>
                                        <p:attrNameLst>
                                          <p:attrName>ppt_x</p:attrName>
                                        </p:attrNameLst>
                                      </p:cBhvr>
                                      <p:tavLst>
                                        <p:tav tm="0">
                                          <p:val>
                                            <p:strVal val="#ppt_x"/>
                                          </p:val>
                                        </p:tav>
                                        <p:tav tm="100000">
                                          <p:val>
                                            <p:strVal val="#ppt_x"/>
                                          </p:val>
                                        </p:tav>
                                      </p:tavLst>
                                    </p:anim>
                                    <p:anim calcmode="lin" valueType="num">
                                      <p:cBhvr additive="base">
                                        <p:cTn id="79"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P spid="17" grpId="0" animBg="1"/>
      <p:bldP spid="18" grpId="0" animBg="1"/>
      <p:bldP spid="26" grpId="0"/>
      <p:bldP spid="27654" grpId="0"/>
      <p:bldP spid="31" grpId="0"/>
      <p:bldP spid="27656" grpId="0"/>
      <p:bldP spid="34" grpId="0"/>
      <p:bldP spid="27658" grpId="0"/>
      <p:bldP spid="37" grpId="0"/>
      <p:bldP spid="27660"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1019194" y="1983310"/>
            <a:ext cx="2835406" cy="1772128"/>
          </a:xfrm>
          <a:prstGeom prst="rect">
            <a:avLst/>
          </a:prstGeom>
          <a:effectLst>
            <a:reflection blurRad="6350" stA="52000" endA="300" endPos="35000" dir="5400000" sy="-100000" algn="bl" rotWithShape="0"/>
          </a:effectLst>
        </p:spPr>
      </p:pic>
      <p:sp>
        <p:nvSpPr>
          <p:cNvPr id="4" name="文本框 3"/>
          <p:cNvSpPr txBox="1"/>
          <p:nvPr/>
        </p:nvSpPr>
        <p:spPr>
          <a:xfrm>
            <a:off x="1019175" y="4311650"/>
            <a:ext cx="2352675" cy="368300"/>
          </a:xfrm>
          <a:prstGeom prst="rect">
            <a:avLst/>
          </a:prstGeom>
          <a:noFill/>
        </p:spPr>
        <p:txBody>
          <a:bodyPr>
            <a:spAutoFit/>
          </a:bodyPr>
          <a:lstStyle/>
          <a:p>
            <a:pPr fontAlgn="auto">
              <a:spcBef>
                <a:spcPts val="0"/>
              </a:spcBef>
              <a:spcAft>
                <a:spcPts val="0"/>
              </a:spcAft>
              <a:defRPr/>
            </a:pPr>
            <a:r>
              <a:rPr lang="en-US" altLang="zh-CN" b="1" dirty="0">
                <a:solidFill>
                  <a:schemeClr val="accent4"/>
                </a:solidFill>
                <a:latin typeface="+mn-lt"/>
                <a:ea typeface="+mn-ea"/>
              </a:rPr>
              <a:t>ADD YOUR TEXT</a:t>
            </a:r>
            <a:endParaRPr lang="zh-CN" altLang="en-US" b="1" dirty="0">
              <a:solidFill>
                <a:schemeClr val="accent4"/>
              </a:solidFill>
              <a:latin typeface="+mn-lt"/>
              <a:ea typeface="+mn-ea"/>
            </a:endParaRPr>
          </a:p>
        </p:txBody>
      </p:sp>
      <p:sp>
        <p:nvSpPr>
          <p:cNvPr id="28675" name="文本框 4"/>
          <p:cNvSpPr txBox="1">
            <a:spLocks noChangeArrowheads="1"/>
          </p:cNvSpPr>
          <p:nvPr/>
        </p:nvSpPr>
        <p:spPr bwMode="auto">
          <a:xfrm>
            <a:off x="1019175" y="4638675"/>
            <a:ext cx="3114675" cy="584200"/>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Click here to add your text or copy your text and paste it here</a:t>
            </a:r>
            <a:endParaRPr lang="zh-CN" altLang="en-US" sz="1600">
              <a:solidFill>
                <a:schemeClr val="bg1"/>
              </a:solidFill>
              <a:latin typeface="Segoe UI Semilight" charset="0"/>
              <a:ea typeface="微软雅黑" pitchFamily="34" charset="-122"/>
            </a:endParaRPr>
          </a:p>
        </p:txBody>
      </p:sp>
      <p:sp>
        <p:nvSpPr>
          <p:cNvPr id="3" name="直角三角形 2"/>
          <p:cNvSpPr/>
          <p:nvPr/>
        </p:nvSpPr>
        <p:spPr>
          <a:xfrm rot="5400000">
            <a:off x="1068388" y="1917700"/>
            <a:ext cx="560387" cy="658813"/>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8677" name="文本框 15"/>
          <p:cNvSpPr txBox="1">
            <a:spLocks noChangeArrowheads="1"/>
          </p:cNvSpPr>
          <p:nvPr/>
        </p:nvSpPr>
        <p:spPr bwMode="auto">
          <a:xfrm>
            <a:off x="957263" y="1966913"/>
            <a:ext cx="612775" cy="338137"/>
          </a:xfrm>
          <a:prstGeom prst="rect">
            <a:avLst/>
          </a:prstGeom>
          <a:noFill/>
          <a:ln w="9525">
            <a:noFill/>
            <a:miter lim="800000"/>
            <a:headEnd/>
            <a:tailEnd/>
          </a:ln>
        </p:spPr>
        <p:txBody>
          <a:bodyPr>
            <a:spAutoFit/>
          </a:bodyPr>
          <a:lstStyle/>
          <a:p>
            <a:r>
              <a:rPr lang="en-US" altLang="zh-CN" sz="1600" b="1" dirty="0">
                <a:solidFill>
                  <a:schemeClr val="bg1"/>
                </a:solidFill>
                <a:latin typeface="张海山锐谐体2.0-授权联系：Samtype@QQ.com" charset="-122"/>
                <a:ea typeface="张海山锐谐体2.0-授权联系：Samtype@QQ.com" charset="-122"/>
              </a:rPr>
              <a:t>01</a:t>
            </a:r>
            <a:endParaRPr lang="zh-CN" altLang="en-US" sz="1600" b="1" dirty="0">
              <a:solidFill>
                <a:schemeClr val="bg1"/>
              </a:solidFill>
              <a:latin typeface="张海山锐谐体2.0-授权联系：Samtype@QQ.com" charset="-122"/>
              <a:ea typeface="张海山锐谐体2.0-授权联系：Samtype@QQ.com" charset="-122"/>
            </a:endParaRPr>
          </a:p>
        </p:txBody>
      </p:sp>
      <p:pic>
        <p:nvPicPr>
          <p:cNvPr id="17" name="图片 16"/>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4570205" y="1970610"/>
            <a:ext cx="2835406" cy="1772128"/>
          </a:xfrm>
          <a:prstGeom prst="rect">
            <a:avLst/>
          </a:prstGeom>
          <a:effectLst>
            <a:reflection blurRad="6350" stA="52000" endA="300" endPos="35000" dir="5400000" sy="-100000" algn="bl" rotWithShape="0"/>
          </a:effectLst>
        </p:spPr>
      </p:pic>
      <p:sp>
        <p:nvSpPr>
          <p:cNvPr id="18" name="直角三角形 17"/>
          <p:cNvSpPr/>
          <p:nvPr/>
        </p:nvSpPr>
        <p:spPr>
          <a:xfrm rot="5400000">
            <a:off x="4619625" y="1905001"/>
            <a:ext cx="560387" cy="658812"/>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8680" name="文本框 18"/>
          <p:cNvSpPr txBox="1">
            <a:spLocks noChangeArrowheads="1"/>
          </p:cNvSpPr>
          <p:nvPr/>
        </p:nvSpPr>
        <p:spPr bwMode="auto">
          <a:xfrm>
            <a:off x="4508500" y="1954213"/>
            <a:ext cx="612775" cy="338137"/>
          </a:xfrm>
          <a:prstGeom prst="rect">
            <a:avLst/>
          </a:prstGeom>
          <a:noFill/>
          <a:ln w="9525">
            <a:noFill/>
            <a:miter lim="800000"/>
            <a:headEnd/>
            <a:tailEnd/>
          </a:ln>
        </p:spPr>
        <p:txBody>
          <a:bodyPr>
            <a:spAutoFit/>
          </a:bodyPr>
          <a:lstStyle/>
          <a:p>
            <a:r>
              <a:rPr lang="en-US" altLang="zh-CN" sz="1600" b="1" dirty="0">
                <a:solidFill>
                  <a:schemeClr val="bg1"/>
                </a:solidFill>
                <a:latin typeface="张海山锐谐体2.0-授权联系：Samtype@QQ.com" charset="-122"/>
                <a:ea typeface="张海山锐谐体2.0-授权联系：Samtype@QQ.com" charset="-122"/>
              </a:rPr>
              <a:t>02</a:t>
            </a:r>
            <a:endParaRPr lang="zh-CN" altLang="en-US" sz="1600" b="1" dirty="0">
              <a:solidFill>
                <a:schemeClr val="bg1"/>
              </a:solidFill>
              <a:latin typeface="张海山锐谐体2.0-授权联系：Samtype@QQ.com" charset="-122"/>
              <a:ea typeface="张海山锐谐体2.0-授权联系：Samtype@QQ.com" charset="-122"/>
            </a:endParaRPr>
          </a:p>
        </p:txBody>
      </p:sp>
      <p:pic>
        <p:nvPicPr>
          <p:cNvPr id="20" name="图片 19"/>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8121215" y="1983310"/>
            <a:ext cx="2835406" cy="1772128"/>
          </a:xfrm>
          <a:prstGeom prst="rect">
            <a:avLst/>
          </a:prstGeom>
          <a:effectLst>
            <a:reflection blurRad="6350" stA="52000" endA="300" endPos="35000" dir="5400000" sy="-100000" algn="bl" rotWithShape="0"/>
          </a:effectLst>
        </p:spPr>
      </p:pic>
      <p:sp>
        <p:nvSpPr>
          <p:cNvPr id="21" name="直角三角形 20"/>
          <p:cNvSpPr/>
          <p:nvPr/>
        </p:nvSpPr>
        <p:spPr>
          <a:xfrm rot="5400000">
            <a:off x="8170863" y="1917700"/>
            <a:ext cx="560387" cy="658813"/>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8683" name="文本框 21"/>
          <p:cNvSpPr txBox="1">
            <a:spLocks noChangeArrowheads="1"/>
          </p:cNvSpPr>
          <p:nvPr/>
        </p:nvSpPr>
        <p:spPr bwMode="auto">
          <a:xfrm>
            <a:off x="8058150" y="1966913"/>
            <a:ext cx="614363" cy="338137"/>
          </a:xfrm>
          <a:prstGeom prst="rect">
            <a:avLst/>
          </a:prstGeom>
          <a:noFill/>
          <a:ln w="9525">
            <a:noFill/>
            <a:miter lim="800000"/>
            <a:headEnd/>
            <a:tailEnd/>
          </a:ln>
        </p:spPr>
        <p:txBody>
          <a:bodyPr>
            <a:spAutoFit/>
          </a:bodyPr>
          <a:lstStyle/>
          <a:p>
            <a:r>
              <a:rPr lang="en-US" altLang="zh-CN" sz="1600" b="1">
                <a:solidFill>
                  <a:schemeClr val="bg1"/>
                </a:solidFill>
                <a:latin typeface="张海山锐谐体2.0-授权联系：Samtype@QQ.com" charset="-122"/>
                <a:ea typeface="张海山锐谐体2.0-授权联系：Samtype@QQ.com" charset="-122"/>
              </a:rPr>
              <a:t>03</a:t>
            </a:r>
            <a:endParaRPr lang="zh-CN" altLang="en-US" sz="1600" b="1">
              <a:solidFill>
                <a:schemeClr val="bg1"/>
              </a:solidFill>
              <a:latin typeface="张海山锐谐体2.0-授权联系：Samtype@QQ.com" charset="-122"/>
              <a:ea typeface="张海山锐谐体2.0-授权联系：Samtype@QQ.com" charset="-122"/>
            </a:endParaRPr>
          </a:p>
        </p:txBody>
      </p:sp>
      <p:sp>
        <p:nvSpPr>
          <p:cNvPr id="28" name="文本框 27"/>
          <p:cNvSpPr txBox="1"/>
          <p:nvPr/>
        </p:nvSpPr>
        <p:spPr>
          <a:xfrm>
            <a:off x="4570413" y="4311650"/>
            <a:ext cx="2351087" cy="368300"/>
          </a:xfrm>
          <a:prstGeom prst="rect">
            <a:avLst/>
          </a:prstGeom>
          <a:noFill/>
        </p:spPr>
        <p:txBody>
          <a:bodyPr>
            <a:spAutoFit/>
          </a:bodyPr>
          <a:lstStyle/>
          <a:p>
            <a:pPr fontAlgn="auto">
              <a:spcBef>
                <a:spcPts val="0"/>
              </a:spcBef>
              <a:spcAft>
                <a:spcPts val="0"/>
              </a:spcAft>
              <a:defRPr/>
            </a:pPr>
            <a:r>
              <a:rPr lang="en-US" altLang="zh-CN" b="1" dirty="0">
                <a:solidFill>
                  <a:schemeClr val="accent4"/>
                </a:solidFill>
                <a:latin typeface="+mn-lt"/>
                <a:ea typeface="+mn-ea"/>
              </a:rPr>
              <a:t>ADD YOUR TEXT</a:t>
            </a:r>
            <a:endParaRPr lang="zh-CN" altLang="en-US" b="1" dirty="0">
              <a:solidFill>
                <a:schemeClr val="accent4"/>
              </a:solidFill>
              <a:latin typeface="+mn-lt"/>
              <a:ea typeface="+mn-ea"/>
            </a:endParaRPr>
          </a:p>
        </p:txBody>
      </p:sp>
      <p:sp>
        <p:nvSpPr>
          <p:cNvPr id="28685" name="文本框 28"/>
          <p:cNvSpPr txBox="1">
            <a:spLocks noChangeArrowheads="1"/>
          </p:cNvSpPr>
          <p:nvPr/>
        </p:nvSpPr>
        <p:spPr bwMode="auto">
          <a:xfrm>
            <a:off x="4570413" y="4638675"/>
            <a:ext cx="3113087" cy="584200"/>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Click here to add your text or copy your text and paste it here</a:t>
            </a:r>
            <a:endParaRPr lang="zh-CN" altLang="en-US" sz="1600">
              <a:solidFill>
                <a:schemeClr val="bg1"/>
              </a:solidFill>
              <a:latin typeface="Segoe UI Semilight" charset="0"/>
              <a:ea typeface="微软雅黑" pitchFamily="34" charset="-122"/>
            </a:endParaRPr>
          </a:p>
        </p:txBody>
      </p:sp>
      <p:sp>
        <p:nvSpPr>
          <p:cNvPr id="31" name="文本框 30"/>
          <p:cNvSpPr txBox="1"/>
          <p:nvPr/>
        </p:nvSpPr>
        <p:spPr>
          <a:xfrm>
            <a:off x="8121650" y="4311650"/>
            <a:ext cx="2351088" cy="368300"/>
          </a:xfrm>
          <a:prstGeom prst="rect">
            <a:avLst/>
          </a:prstGeom>
          <a:noFill/>
        </p:spPr>
        <p:txBody>
          <a:bodyPr>
            <a:spAutoFit/>
          </a:bodyPr>
          <a:lstStyle/>
          <a:p>
            <a:pPr fontAlgn="auto">
              <a:spcBef>
                <a:spcPts val="0"/>
              </a:spcBef>
              <a:spcAft>
                <a:spcPts val="0"/>
              </a:spcAft>
              <a:defRPr/>
            </a:pPr>
            <a:r>
              <a:rPr lang="en-US" altLang="zh-CN" b="1" dirty="0">
                <a:solidFill>
                  <a:schemeClr val="accent4"/>
                </a:solidFill>
                <a:latin typeface="+mn-lt"/>
                <a:ea typeface="+mn-ea"/>
              </a:rPr>
              <a:t>ADD YOUR TEXT</a:t>
            </a:r>
            <a:endParaRPr lang="zh-CN" altLang="en-US" b="1" dirty="0">
              <a:solidFill>
                <a:schemeClr val="accent4"/>
              </a:solidFill>
              <a:latin typeface="+mn-lt"/>
              <a:ea typeface="+mn-ea"/>
            </a:endParaRPr>
          </a:p>
        </p:txBody>
      </p:sp>
      <p:sp>
        <p:nvSpPr>
          <p:cNvPr id="28687" name="文本框 31"/>
          <p:cNvSpPr txBox="1">
            <a:spLocks noChangeArrowheads="1"/>
          </p:cNvSpPr>
          <p:nvPr/>
        </p:nvSpPr>
        <p:spPr bwMode="auto">
          <a:xfrm>
            <a:off x="8121650" y="4638675"/>
            <a:ext cx="3113088" cy="584200"/>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Click here to add your text or copy your text and paste it here</a:t>
            </a:r>
            <a:endParaRPr lang="zh-CN" altLang="en-US" sz="1600">
              <a:solidFill>
                <a:schemeClr val="bg1"/>
              </a:solidFill>
              <a:latin typeface="Segoe UI Semilight" charset="0"/>
              <a:ea typeface="微软雅黑" pitchFamily="34" charset="-122"/>
            </a:endParaRPr>
          </a:p>
        </p:txBody>
      </p:sp>
      <p:grpSp>
        <p:nvGrpSpPr>
          <p:cNvPr id="28688" name="组合 33"/>
          <p:cNvGrpSpPr>
            <a:grpSpLocks/>
          </p:cNvGrpSpPr>
          <p:nvPr/>
        </p:nvGrpSpPr>
        <p:grpSpPr bwMode="auto">
          <a:xfrm>
            <a:off x="673100" y="604838"/>
            <a:ext cx="3265488" cy="400050"/>
            <a:chOff x="672792" y="604872"/>
            <a:chExt cx="3265774" cy="400110"/>
          </a:xfrm>
        </p:grpSpPr>
        <p:sp>
          <p:nvSpPr>
            <p:cNvPr id="28689" name="矩形 34"/>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36" name="直角三角形 35"/>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37" name="直角三角形 36"/>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spTree>
    <p:custDataLst>
      <p:tags r:id="rId1"/>
    </p:custDataLst>
  </p:cSld>
  <p:clrMapOvr>
    <a:masterClrMapping/>
  </p:clrMapOvr>
  <p:transition spd="slow" advTm="5569">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68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8677"/>
                                        </p:tgtEl>
                                        <p:attrNameLst>
                                          <p:attrName>style.visibility</p:attrName>
                                        </p:attrNameLst>
                                      </p:cBhvr>
                                      <p:to>
                                        <p:strVal val="visible"/>
                                      </p:to>
                                    </p:set>
                                    <p:anim calcmode="lin" valueType="num">
                                      <p:cBhvr additive="base">
                                        <p:cTn id="11" dur="500" fill="hold"/>
                                        <p:tgtEl>
                                          <p:spTgt spid="28677"/>
                                        </p:tgtEl>
                                        <p:attrNameLst>
                                          <p:attrName>ppt_x</p:attrName>
                                        </p:attrNameLst>
                                      </p:cBhvr>
                                      <p:tavLst>
                                        <p:tav tm="0">
                                          <p:val>
                                            <p:strVal val="#ppt_x"/>
                                          </p:val>
                                        </p:tav>
                                        <p:tav tm="100000">
                                          <p:val>
                                            <p:strVal val="#ppt_x"/>
                                          </p:val>
                                        </p:tav>
                                      </p:tavLst>
                                    </p:anim>
                                    <p:anim calcmode="lin" valueType="num">
                                      <p:cBhvr additive="base">
                                        <p:cTn id="12" dur="500" fill="hold"/>
                                        <p:tgtEl>
                                          <p:spTgt spid="2867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8680"/>
                                        </p:tgtEl>
                                        <p:attrNameLst>
                                          <p:attrName>style.visibility</p:attrName>
                                        </p:attrNameLst>
                                      </p:cBhvr>
                                      <p:to>
                                        <p:strVal val="visible"/>
                                      </p:to>
                                    </p:set>
                                    <p:anim calcmode="lin" valueType="num">
                                      <p:cBhvr additive="base">
                                        <p:cTn id="29" dur="500" fill="hold"/>
                                        <p:tgtEl>
                                          <p:spTgt spid="28680"/>
                                        </p:tgtEl>
                                        <p:attrNameLst>
                                          <p:attrName>ppt_x</p:attrName>
                                        </p:attrNameLst>
                                      </p:cBhvr>
                                      <p:tavLst>
                                        <p:tav tm="0">
                                          <p:val>
                                            <p:strVal val="#ppt_x"/>
                                          </p:val>
                                        </p:tav>
                                        <p:tav tm="100000">
                                          <p:val>
                                            <p:strVal val="#ppt_x"/>
                                          </p:val>
                                        </p:tav>
                                      </p:tavLst>
                                    </p:anim>
                                    <p:anim calcmode="lin" valueType="num">
                                      <p:cBhvr additive="base">
                                        <p:cTn id="30" dur="500" fill="hold"/>
                                        <p:tgtEl>
                                          <p:spTgt spid="2868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additive="base">
                                        <p:cTn id="33" dur="500" fill="hold"/>
                                        <p:tgtEl>
                                          <p:spTgt spid="18"/>
                                        </p:tgtEl>
                                        <p:attrNameLst>
                                          <p:attrName>ppt_x</p:attrName>
                                        </p:attrNameLst>
                                      </p:cBhvr>
                                      <p:tavLst>
                                        <p:tav tm="0">
                                          <p:val>
                                            <p:strVal val="#ppt_x"/>
                                          </p:val>
                                        </p:tav>
                                        <p:tav tm="100000">
                                          <p:val>
                                            <p:strVal val="#ppt_x"/>
                                          </p:val>
                                        </p:tav>
                                      </p:tavLst>
                                    </p:anim>
                                    <p:anim calcmode="lin" valueType="num">
                                      <p:cBhvr additive="base">
                                        <p:cTn id="3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fill="hold"/>
                                        <p:tgtEl>
                                          <p:spTgt spid="21"/>
                                        </p:tgtEl>
                                        <p:attrNameLst>
                                          <p:attrName>ppt_x</p:attrName>
                                        </p:attrNameLst>
                                      </p:cBhvr>
                                      <p:tavLst>
                                        <p:tav tm="0">
                                          <p:val>
                                            <p:strVal val="#ppt_x"/>
                                          </p:val>
                                        </p:tav>
                                        <p:tav tm="100000">
                                          <p:val>
                                            <p:strVal val="#ppt_x"/>
                                          </p:val>
                                        </p:tav>
                                      </p:tavLst>
                                    </p:anim>
                                    <p:anim calcmode="lin" valueType="num">
                                      <p:cBhvr additive="base">
                                        <p:cTn id="40" dur="50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8683"/>
                                        </p:tgtEl>
                                        <p:attrNameLst>
                                          <p:attrName>style.visibility</p:attrName>
                                        </p:attrNameLst>
                                      </p:cBhvr>
                                      <p:to>
                                        <p:strVal val="visible"/>
                                      </p:to>
                                    </p:set>
                                    <p:anim calcmode="lin" valueType="num">
                                      <p:cBhvr additive="base">
                                        <p:cTn id="43" dur="500" fill="hold"/>
                                        <p:tgtEl>
                                          <p:spTgt spid="28683"/>
                                        </p:tgtEl>
                                        <p:attrNameLst>
                                          <p:attrName>ppt_x</p:attrName>
                                        </p:attrNameLst>
                                      </p:cBhvr>
                                      <p:tavLst>
                                        <p:tav tm="0">
                                          <p:val>
                                            <p:strVal val="#ppt_x"/>
                                          </p:val>
                                        </p:tav>
                                        <p:tav tm="100000">
                                          <p:val>
                                            <p:strVal val="#ppt_x"/>
                                          </p:val>
                                        </p:tav>
                                      </p:tavLst>
                                    </p:anim>
                                    <p:anim calcmode="lin" valueType="num">
                                      <p:cBhvr additive="base">
                                        <p:cTn id="44" dur="500" fill="hold"/>
                                        <p:tgtEl>
                                          <p:spTgt spid="28683"/>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additive="base">
                                        <p:cTn id="47" dur="500" fill="hold"/>
                                        <p:tgtEl>
                                          <p:spTgt spid="20"/>
                                        </p:tgtEl>
                                        <p:attrNameLst>
                                          <p:attrName>ppt_x</p:attrName>
                                        </p:attrNameLst>
                                      </p:cBhvr>
                                      <p:tavLst>
                                        <p:tav tm="0">
                                          <p:val>
                                            <p:strVal val="#ppt_x"/>
                                          </p:val>
                                        </p:tav>
                                        <p:tav tm="100000">
                                          <p:val>
                                            <p:strVal val="#ppt_x"/>
                                          </p:val>
                                        </p:tav>
                                      </p:tavLst>
                                    </p:anim>
                                    <p:anim calcmode="lin" valueType="num">
                                      <p:cBhvr additive="base">
                                        <p:cTn id="4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1000"/>
                                        <p:tgtEl>
                                          <p:spTgt spid="4"/>
                                        </p:tgtEl>
                                      </p:cBhvr>
                                    </p:animEffect>
                                    <p:anim calcmode="lin" valueType="num">
                                      <p:cBhvr>
                                        <p:cTn id="54" dur="1000" fill="hold"/>
                                        <p:tgtEl>
                                          <p:spTgt spid="4"/>
                                        </p:tgtEl>
                                        <p:attrNameLst>
                                          <p:attrName>ppt_x</p:attrName>
                                        </p:attrNameLst>
                                      </p:cBhvr>
                                      <p:tavLst>
                                        <p:tav tm="0">
                                          <p:val>
                                            <p:strVal val="#ppt_x"/>
                                          </p:val>
                                        </p:tav>
                                        <p:tav tm="100000">
                                          <p:val>
                                            <p:strVal val="#ppt_x"/>
                                          </p:val>
                                        </p:tav>
                                      </p:tavLst>
                                    </p:anim>
                                    <p:anim calcmode="lin" valueType="num">
                                      <p:cBhvr>
                                        <p:cTn id="55" dur="1000" fill="hold"/>
                                        <p:tgtEl>
                                          <p:spTgt spid="4"/>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8675"/>
                                        </p:tgtEl>
                                        <p:attrNameLst>
                                          <p:attrName>style.visibility</p:attrName>
                                        </p:attrNameLst>
                                      </p:cBhvr>
                                      <p:to>
                                        <p:strVal val="visible"/>
                                      </p:to>
                                    </p:set>
                                    <p:animEffect transition="in" filter="fade">
                                      <p:cBhvr>
                                        <p:cTn id="58" dur="1000"/>
                                        <p:tgtEl>
                                          <p:spTgt spid="28675"/>
                                        </p:tgtEl>
                                      </p:cBhvr>
                                    </p:animEffect>
                                    <p:anim calcmode="lin" valueType="num">
                                      <p:cBhvr>
                                        <p:cTn id="59" dur="1000" fill="hold"/>
                                        <p:tgtEl>
                                          <p:spTgt spid="28675"/>
                                        </p:tgtEl>
                                        <p:attrNameLst>
                                          <p:attrName>ppt_x</p:attrName>
                                        </p:attrNameLst>
                                      </p:cBhvr>
                                      <p:tavLst>
                                        <p:tav tm="0">
                                          <p:val>
                                            <p:strVal val="#ppt_x"/>
                                          </p:val>
                                        </p:tav>
                                        <p:tav tm="100000">
                                          <p:val>
                                            <p:strVal val="#ppt_x"/>
                                          </p:val>
                                        </p:tav>
                                      </p:tavLst>
                                    </p:anim>
                                    <p:anim calcmode="lin" valueType="num">
                                      <p:cBhvr>
                                        <p:cTn id="60" dur="1000" fill="hold"/>
                                        <p:tgtEl>
                                          <p:spTgt spid="28675"/>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grpId="0" nodeType="clickEffect">
                                  <p:stCondLst>
                                    <p:cond delay="0"/>
                                  </p:stCondLst>
                                  <p:childTnLst>
                                    <p:set>
                                      <p:cBhvr>
                                        <p:cTn id="64" dur="1" fill="hold">
                                          <p:stCondLst>
                                            <p:cond delay="0"/>
                                          </p:stCondLst>
                                        </p:cTn>
                                        <p:tgtEl>
                                          <p:spTgt spid="28"/>
                                        </p:tgtEl>
                                        <p:attrNameLst>
                                          <p:attrName>style.visibility</p:attrName>
                                        </p:attrNameLst>
                                      </p:cBhvr>
                                      <p:to>
                                        <p:strVal val="visible"/>
                                      </p:to>
                                    </p:set>
                                    <p:animEffect transition="in" filter="fade">
                                      <p:cBhvr>
                                        <p:cTn id="65" dur="1000"/>
                                        <p:tgtEl>
                                          <p:spTgt spid="28"/>
                                        </p:tgtEl>
                                      </p:cBhvr>
                                    </p:animEffect>
                                    <p:anim calcmode="lin" valueType="num">
                                      <p:cBhvr>
                                        <p:cTn id="66" dur="1000" fill="hold"/>
                                        <p:tgtEl>
                                          <p:spTgt spid="28"/>
                                        </p:tgtEl>
                                        <p:attrNameLst>
                                          <p:attrName>ppt_x</p:attrName>
                                        </p:attrNameLst>
                                      </p:cBhvr>
                                      <p:tavLst>
                                        <p:tav tm="0">
                                          <p:val>
                                            <p:strVal val="#ppt_x"/>
                                          </p:val>
                                        </p:tav>
                                        <p:tav tm="100000">
                                          <p:val>
                                            <p:strVal val="#ppt_x"/>
                                          </p:val>
                                        </p:tav>
                                      </p:tavLst>
                                    </p:anim>
                                    <p:anim calcmode="lin" valueType="num">
                                      <p:cBhvr>
                                        <p:cTn id="67" dur="1000" fill="hold"/>
                                        <p:tgtEl>
                                          <p:spTgt spid="28"/>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28685"/>
                                        </p:tgtEl>
                                        <p:attrNameLst>
                                          <p:attrName>style.visibility</p:attrName>
                                        </p:attrNameLst>
                                      </p:cBhvr>
                                      <p:to>
                                        <p:strVal val="visible"/>
                                      </p:to>
                                    </p:set>
                                    <p:animEffect transition="in" filter="fade">
                                      <p:cBhvr>
                                        <p:cTn id="70" dur="1000"/>
                                        <p:tgtEl>
                                          <p:spTgt spid="28685"/>
                                        </p:tgtEl>
                                      </p:cBhvr>
                                    </p:animEffect>
                                    <p:anim calcmode="lin" valueType="num">
                                      <p:cBhvr>
                                        <p:cTn id="71" dur="1000" fill="hold"/>
                                        <p:tgtEl>
                                          <p:spTgt spid="28685"/>
                                        </p:tgtEl>
                                        <p:attrNameLst>
                                          <p:attrName>ppt_x</p:attrName>
                                        </p:attrNameLst>
                                      </p:cBhvr>
                                      <p:tavLst>
                                        <p:tav tm="0">
                                          <p:val>
                                            <p:strVal val="#ppt_x"/>
                                          </p:val>
                                        </p:tav>
                                        <p:tav tm="100000">
                                          <p:val>
                                            <p:strVal val="#ppt_x"/>
                                          </p:val>
                                        </p:tav>
                                      </p:tavLst>
                                    </p:anim>
                                    <p:anim calcmode="lin" valueType="num">
                                      <p:cBhvr>
                                        <p:cTn id="72" dur="1000" fill="hold"/>
                                        <p:tgtEl>
                                          <p:spTgt spid="28685"/>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31"/>
                                        </p:tgtEl>
                                        <p:attrNameLst>
                                          <p:attrName>style.visibility</p:attrName>
                                        </p:attrNameLst>
                                      </p:cBhvr>
                                      <p:to>
                                        <p:strVal val="visible"/>
                                      </p:to>
                                    </p:set>
                                    <p:animEffect transition="in" filter="fade">
                                      <p:cBhvr>
                                        <p:cTn id="77" dur="1000"/>
                                        <p:tgtEl>
                                          <p:spTgt spid="31"/>
                                        </p:tgtEl>
                                      </p:cBhvr>
                                    </p:animEffect>
                                    <p:anim calcmode="lin" valueType="num">
                                      <p:cBhvr>
                                        <p:cTn id="78" dur="1000" fill="hold"/>
                                        <p:tgtEl>
                                          <p:spTgt spid="31"/>
                                        </p:tgtEl>
                                        <p:attrNameLst>
                                          <p:attrName>ppt_x</p:attrName>
                                        </p:attrNameLst>
                                      </p:cBhvr>
                                      <p:tavLst>
                                        <p:tav tm="0">
                                          <p:val>
                                            <p:strVal val="#ppt_x"/>
                                          </p:val>
                                        </p:tav>
                                        <p:tav tm="100000">
                                          <p:val>
                                            <p:strVal val="#ppt_x"/>
                                          </p:val>
                                        </p:tav>
                                      </p:tavLst>
                                    </p:anim>
                                    <p:anim calcmode="lin" valueType="num">
                                      <p:cBhvr>
                                        <p:cTn id="79" dur="1000" fill="hold"/>
                                        <p:tgtEl>
                                          <p:spTgt spid="31"/>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28687"/>
                                        </p:tgtEl>
                                        <p:attrNameLst>
                                          <p:attrName>style.visibility</p:attrName>
                                        </p:attrNameLst>
                                      </p:cBhvr>
                                      <p:to>
                                        <p:strVal val="visible"/>
                                      </p:to>
                                    </p:set>
                                    <p:animEffect transition="in" filter="fade">
                                      <p:cBhvr>
                                        <p:cTn id="82" dur="1000"/>
                                        <p:tgtEl>
                                          <p:spTgt spid="28687"/>
                                        </p:tgtEl>
                                      </p:cBhvr>
                                    </p:animEffect>
                                    <p:anim calcmode="lin" valueType="num">
                                      <p:cBhvr>
                                        <p:cTn id="83" dur="1000" fill="hold"/>
                                        <p:tgtEl>
                                          <p:spTgt spid="28687"/>
                                        </p:tgtEl>
                                        <p:attrNameLst>
                                          <p:attrName>ppt_x</p:attrName>
                                        </p:attrNameLst>
                                      </p:cBhvr>
                                      <p:tavLst>
                                        <p:tav tm="0">
                                          <p:val>
                                            <p:strVal val="#ppt_x"/>
                                          </p:val>
                                        </p:tav>
                                        <p:tav tm="100000">
                                          <p:val>
                                            <p:strVal val="#ppt_x"/>
                                          </p:val>
                                        </p:tav>
                                      </p:tavLst>
                                    </p:anim>
                                    <p:anim calcmode="lin" valueType="num">
                                      <p:cBhvr>
                                        <p:cTn id="84" dur="1000" fill="hold"/>
                                        <p:tgtEl>
                                          <p:spTgt spid="286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8675" grpId="0"/>
      <p:bldP spid="3" grpId="0" animBg="1"/>
      <p:bldP spid="28677" grpId="0"/>
      <p:bldP spid="18" grpId="0" animBg="1"/>
      <p:bldP spid="28680" grpId="0"/>
      <p:bldP spid="21" grpId="0" animBg="1"/>
      <p:bldP spid="28683" grpId="0"/>
      <p:bldP spid="28" grpId="0"/>
      <p:bldP spid="28685" grpId="0"/>
      <p:bldP spid="31" grpId="0"/>
      <p:bldP spid="28687" grpId="0"/>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9698" name="文本框 3"/>
          <p:cNvSpPr txBox="1">
            <a:spLocks noChangeArrowheads="1"/>
          </p:cNvSpPr>
          <p:nvPr/>
        </p:nvSpPr>
        <p:spPr bwMode="auto">
          <a:xfrm>
            <a:off x="1710219" y="5430764"/>
            <a:ext cx="8775700" cy="884237"/>
          </a:xfrm>
          <a:prstGeom prst="rect">
            <a:avLst/>
          </a:prstGeom>
          <a:noFill/>
          <a:ln w="9525">
            <a:noFill/>
            <a:miter lim="800000"/>
            <a:headEnd/>
            <a:tailEnd/>
          </a:ln>
        </p:spPr>
        <p:txBody>
          <a:bodyPr>
            <a:spAutoFit/>
          </a:bodyPr>
          <a:lstStyle/>
          <a:p>
            <a:pPr algn="ctr">
              <a:lnSpc>
                <a:spcPct val="110000"/>
              </a:lnSpc>
            </a:pPr>
            <a:r>
              <a:rPr lang="en-US" altLang="zh-CN" sz="1600" dirty="0">
                <a:solidFill>
                  <a:schemeClr val="bg1"/>
                </a:solidFill>
                <a:latin typeface="Segoe UI Semilight" charset="0"/>
                <a:ea typeface="微软雅黑" pitchFamily="34" charset="-122"/>
              </a:rPr>
              <a:t>Click here to add your text or copy your text and paste it here Click here to add your text or copy your text and paste it here Click here to add your text or copy your text and paste it here Click here to add your text or copy your text and paste it here</a:t>
            </a:r>
            <a:endParaRPr lang="zh-CN" altLang="en-US" sz="1600" dirty="0">
              <a:solidFill>
                <a:schemeClr val="bg1"/>
              </a:solidFill>
              <a:latin typeface="Segoe UI Semilight" charset="0"/>
              <a:ea typeface="微软雅黑" pitchFamily="34" charset="-122"/>
            </a:endParaRPr>
          </a:p>
        </p:txBody>
      </p:sp>
      <p:grpSp>
        <p:nvGrpSpPr>
          <p:cNvPr id="50" name="组合 49"/>
          <p:cNvGrpSpPr/>
          <p:nvPr/>
        </p:nvGrpSpPr>
        <p:grpSpPr>
          <a:xfrm>
            <a:off x="8444024" y="1206288"/>
            <a:ext cx="2370017" cy="858081"/>
            <a:chOff x="7871783" y="3339079"/>
            <a:chExt cx="2370017" cy="858081"/>
          </a:xfrm>
        </p:grpSpPr>
        <p:sp>
          <p:nvSpPr>
            <p:cNvPr id="51" name="矩形 50"/>
            <p:cNvSpPr/>
            <p:nvPr/>
          </p:nvSpPr>
          <p:spPr>
            <a:xfrm flipH="1">
              <a:off x="7871783" y="3339079"/>
              <a:ext cx="1874231" cy="369332"/>
            </a:xfrm>
            <a:prstGeom prst="rect">
              <a:avLst/>
            </a:prstGeom>
          </p:spPr>
          <p:txBody>
            <a:bodyPr wrap="none">
              <a:spAutoFit/>
            </a:bodyPr>
            <a:lstStyle/>
            <a:p>
              <a:r>
                <a:rPr lang="en-US" altLang="zh-CN" dirty="0">
                  <a:solidFill>
                    <a:schemeClr val="bg1"/>
                  </a:solidFill>
                  <a:latin typeface="+mn-ea"/>
                </a:rPr>
                <a:t>CLICK ADD TITLE</a:t>
              </a:r>
              <a:endParaRPr lang="zh-CN" altLang="en-US" dirty="0">
                <a:solidFill>
                  <a:schemeClr val="bg1"/>
                </a:solidFill>
                <a:latin typeface="+mn-ea"/>
              </a:endParaRPr>
            </a:p>
          </p:txBody>
        </p:sp>
        <p:sp>
          <p:nvSpPr>
            <p:cNvPr id="52" name="矩形 51"/>
            <p:cNvSpPr/>
            <p:nvPr/>
          </p:nvSpPr>
          <p:spPr>
            <a:xfrm flipH="1">
              <a:off x="7871783" y="3670349"/>
              <a:ext cx="2370017" cy="526811"/>
            </a:xfrm>
            <a:prstGeom prst="rect">
              <a:avLst/>
            </a:prstGeom>
          </p:spPr>
          <p:txBody>
            <a:bodyPr wrap="square">
              <a:spAutoFit/>
            </a:bodyPr>
            <a:lstStyle/>
            <a:p>
              <a:pP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53" name="组合 52"/>
          <p:cNvGrpSpPr/>
          <p:nvPr/>
        </p:nvGrpSpPr>
        <p:grpSpPr>
          <a:xfrm>
            <a:off x="1200157" y="1206288"/>
            <a:ext cx="2370017" cy="858081"/>
            <a:chOff x="2483793" y="4917978"/>
            <a:chExt cx="2370017" cy="858081"/>
          </a:xfrm>
        </p:grpSpPr>
        <p:sp>
          <p:nvSpPr>
            <p:cNvPr id="54" name="矩形 53"/>
            <p:cNvSpPr/>
            <p:nvPr/>
          </p:nvSpPr>
          <p:spPr>
            <a:xfrm>
              <a:off x="2979579" y="4917978"/>
              <a:ext cx="1874231" cy="369332"/>
            </a:xfrm>
            <a:prstGeom prst="rect">
              <a:avLst/>
            </a:prstGeom>
          </p:spPr>
          <p:txBody>
            <a:bodyPr wrap="none">
              <a:spAutoFit/>
            </a:bodyPr>
            <a:lstStyle/>
            <a:p>
              <a:pPr algn="r"/>
              <a:r>
                <a:rPr lang="en-US" altLang="zh-CN" dirty="0">
                  <a:solidFill>
                    <a:schemeClr val="bg1"/>
                  </a:solidFill>
                  <a:latin typeface="+mn-ea"/>
                </a:rPr>
                <a:t>CLICK ADD TITLE</a:t>
              </a:r>
              <a:endParaRPr lang="zh-CN" altLang="en-US" dirty="0">
                <a:solidFill>
                  <a:schemeClr val="bg1"/>
                </a:solidFill>
                <a:latin typeface="+mn-ea"/>
              </a:endParaRPr>
            </a:p>
          </p:txBody>
        </p:sp>
        <p:sp>
          <p:nvSpPr>
            <p:cNvPr id="55" name="矩形 54"/>
            <p:cNvSpPr/>
            <p:nvPr/>
          </p:nvSpPr>
          <p:spPr>
            <a:xfrm>
              <a:off x="2483793" y="5249248"/>
              <a:ext cx="2370017" cy="526811"/>
            </a:xfrm>
            <a:prstGeom prst="rect">
              <a:avLst/>
            </a:prstGeom>
          </p:spPr>
          <p:txBody>
            <a:bodyPr wrap="square">
              <a:spAutoFit/>
            </a:bodyPr>
            <a:lstStyle/>
            <a:p>
              <a:pPr algn="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56" name="组合 55"/>
          <p:cNvGrpSpPr/>
          <p:nvPr/>
        </p:nvGrpSpPr>
        <p:grpSpPr>
          <a:xfrm>
            <a:off x="8444024" y="3309888"/>
            <a:ext cx="2370017" cy="858081"/>
            <a:chOff x="7871783" y="3339079"/>
            <a:chExt cx="2370017" cy="858081"/>
          </a:xfrm>
        </p:grpSpPr>
        <p:sp>
          <p:nvSpPr>
            <p:cNvPr id="57" name="矩形 56"/>
            <p:cNvSpPr/>
            <p:nvPr/>
          </p:nvSpPr>
          <p:spPr>
            <a:xfrm flipH="1">
              <a:off x="7871783" y="3339079"/>
              <a:ext cx="1874231" cy="369332"/>
            </a:xfrm>
            <a:prstGeom prst="rect">
              <a:avLst/>
            </a:prstGeom>
          </p:spPr>
          <p:txBody>
            <a:bodyPr wrap="none">
              <a:spAutoFit/>
            </a:bodyPr>
            <a:lstStyle/>
            <a:p>
              <a:r>
                <a:rPr lang="en-US" altLang="zh-CN" dirty="0">
                  <a:solidFill>
                    <a:schemeClr val="bg1"/>
                  </a:solidFill>
                  <a:latin typeface="+mn-ea"/>
                </a:rPr>
                <a:t>CLICK ADD TITLE</a:t>
              </a:r>
              <a:endParaRPr lang="zh-CN" altLang="en-US" dirty="0">
                <a:solidFill>
                  <a:schemeClr val="bg1"/>
                </a:solidFill>
                <a:latin typeface="+mn-ea"/>
              </a:endParaRPr>
            </a:p>
          </p:txBody>
        </p:sp>
        <p:sp>
          <p:nvSpPr>
            <p:cNvPr id="58" name="矩形 57"/>
            <p:cNvSpPr/>
            <p:nvPr/>
          </p:nvSpPr>
          <p:spPr>
            <a:xfrm flipH="1">
              <a:off x="7871783" y="3670349"/>
              <a:ext cx="2370017" cy="526811"/>
            </a:xfrm>
            <a:prstGeom prst="rect">
              <a:avLst/>
            </a:prstGeom>
          </p:spPr>
          <p:txBody>
            <a:bodyPr wrap="square">
              <a:spAutoFit/>
            </a:bodyPr>
            <a:lstStyle/>
            <a:p>
              <a:pP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59" name="组合 58"/>
          <p:cNvGrpSpPr/>
          <p:nvPr/>
        </p:nvGrpSpPr>
        <p:grpSpPr>
          <a:xfrm>
            <a:off x="1200157" y="3309888"/>
            <a:ext cx="2370017" cy="858081"/>
            <a:chOff x="2483793" y="4917978"/>
            <a:chExt cx="2370017" cy="858081"/>
          </a:xfrm>
        </p:grpSpPr>
        <p:sp>
          <p:nvSpPr>
            <p:cNvPr id="60" name="矩形 59"/>
            <p:cNvSpPr/>
            <p:nvPr/>
          </p:nvSpPr>
          <p:spPr>
            <a:xfrm>
              <a:off x="2979579" y="4917978"/>
              <a:ext cx="1874231" cy="369332"/>
            </a:xfrm>
            <a:prstGeom prst="rect">
              <a:avLst/>
            </a:prstGeom>
          </p:spPr>
          <p:txBody>
            <a:bodyPr wrap="none">
              <a:spAutoFit/>
            </a:bodyPr>
            <a:lstStyle/>
            <a:p>
              <a:pPr algn="r"/>
              <a:r>
                <a:rPr lang="en-US" altLang="zh-CN" dirty="0">
                  <a:solidFill>
                    <a:schemeClr val="bg1"/>
                  </a:solidFill>
                  <a:latin typeface="+mn-ea"/>
                </a:rPr>
                <a:t>CLICK ADD TITLE</a:t>
              </a:r>
              <a:endParaRPr lang="zh-CN" altLang="en-US" dirty="0">
                <a:solidFill>
                  <a:schemeClr val="bg1"/>
                </a:solidFill>
                <a:latin typeface="+mn-ea"/>
              </a:endParaRPr>
            </a:p>
          </p:txBody>
        </p:sp>
        <p:sp>
          <p:nvSpPr>
            <p:cNvPr id="61" name="矩形 60"/>
            <p:cNvSpPr/>
            <p:nvPr/>
          </p:nvSpPr>
          <p:spPr>
            <a:xfrm>
              <a:off x="2483793" y="5249248"/>
              <a:ext cx="2370017" cy="526811"/>
            </a:xfrm>
            <a:prstGeom prst="rect">
              <a:avLst/>
            </a:prstGeom>
          </p:spPr>
          <p:txBody>
            <a:bodyPr wrap="square">
              <a:spAutoFit/>
            </a:bodyPr>
            <a:lstStyle/>
            <a:p>
              <a:pPr algn="r">
                <a:lnSpc>
                  <a:spcPct val="150000"/>
                </a:lnSpc>
              </a:pPr>
              <a:r>
                <a:rPr lang="zh-CN" altLang="en-US" sz="1000" dirty="0" smtClean="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endParaRPr lang="zh-CN" altLang="en-US" sz="1000" dirty="0">
                <a:solidFill>
                  <a:schemeClr val="bg1">
                    <a:lumMod val="75000"/>
                  </a:schemeClr>
                </a:solidFill>
                <a:latin typeface="微软雅黑" panose="020B0503020204020204" pitchFamily="34" charset="-122"/>
                <a:ea typeface="微软雅黑" panose="020B0503020204020204" pitchFamily="34" charset="-122"/>
              </a:endParaRPr>
            </a:p>
          </p:txBody>
        </p:sp>
      </p:grpSp>
      <p:grpSp>
        <p:nvGrpSpPr>
          <p:cNvPr id="62" name="组合 61"/>
          <p:cNvGrpSpPr/>
          <p:nvPr/>
        </p:nvGrpSpPr>
        <p:grpSpPr>
          <a:xfrm>
            <a:off x="4105274" y="769396"/>
            <a:ext cx="1992795" cy="1982447"/>
            <a:chOff x="4105275" y="2072991"/>
            <a:chExt cx="1992795" cy="1982447"/>
          </a:xfrm>
        </p:grpSpPr>
        <p:sp>
          <p:nvSpPr>
            <p:cNvPr id="63" name="Freeform 6"/>
            <p:cNvSpPr>
              <a:spLocks/>
            </p:cNvSpPr>
            <p:nvPr/>
          </p:nvSpPr>
          <p:spPr bwMode="auto">
            <a:xfrm>
              <a:off x="4105275" y="2072991"/>
              <a:ext cx="1992795" cy="1982447"/>
            </a:xfrm>
            <a:custGeom>
              <a:avLst/>
              <a:gdLst>
                <a:gd name="T0" fmla="*/ 648 w 650"/>
                <a:gd name="T1" fmla="*/ 0 h 647"/>
                <a:gd name="T2" fmla="*/ 625 w 650"/>
                <a:gd name="T3" fmla="*/ 20 h 647"/>
                <a:gd name="T4" fmla="*/ 578 w 650"/>
                <a:gd name="T5" fmla="*/ 89 h 647"/>
                <a:gd name="T6" fmla="*/ 551 w 650"/>
                <a:gd name="T7" fmla="*/ 13 h 647"/>
                <a:gd name="T8" fmla="*/ 521 w 650"/>
                <a:gd name="T9" fmla="*/ 18 h 647"/>
                <a:gd name="T10" fmla="*/ 522 w 650"/>
                <a:gd name="T11" fmla="*/ 99 h 647"/>
                <a:gd name="T12" fmla="*/ 454 w 650"/>
                <a:gd name="T13" fmla="*/ 50 h 647"/>
                <a:gd name="T14" fmla="*/ 426 w 650"/>
                <a:gd name="T15" fmla="*/ 40 h 647"/>
                <a:gd name="T16" fmla="*/ 411 w 650"/>
                <a:gd name="T17" fmla="*/ 66 h 647"/>
                <a:gd name="T18" fmla="*/ 391 w 650"/>
                <a:gd name="T19" fmla="*/ 147 h 647"/>
                <a:gd name="T20" fmla="*/ 339 w 650"/>
                <a:gd name="T21" fmla="*/ 85 h 647"/>
                <a:gd name="T22" fmla="*/ 313 w 650"/>
                <a:gd name="T23" fmla="*/ 100 h 647"/>
                <a:gd name="T24" fmla="*/ 341 w 650"/>
                <a:gd name="T25" fmla="*/ 176 h 647"/>
                <a:gd name="T26" fmla="*/ 261 w 650"/>
                <a:gd name="T27" fmla="*/ 153 h 647"/>
                <a:gd name="T28" fmla="*/ 231 w 650"/>
                <a:gd name="T29" fmla="*/ 153 h 647"/>
                <a:gd name="T30" fmla="*/ 226 w 650"/>
                <a:gd name="T31" fmla="*/ 182 h 647"/>
                <a:gd name="T32" fmla="*/ 235 w 650"/>
                <a:gd name="T33" fmla="*/ 266 h 647"/>
                <a:gd name="T34" fmla="*/ 165 w 650"/>
                <a:gd name="T35" fmla="*/ 225 h 647"/>
                <a:gd name="T36" fmla="*/ 146 w 650"/>
                <a:gd name="T37" fmla="*/ 248 h 647"/>
                <a:gd name="T38" fmla="*/ 198 w 650"/>
                <a:gd name="T39" fmla="*/ 309 h 647"/>
                <a:gd name="T40" fmla="*/ 114 w 650"/>
                <a:gd name="T41" fmla="*/ 316 h 647"/>
                <a:gd name="T42" fmla="*/ 86 w 650"/>
                <a:gd name="T43" fmla="*/ 325 h 647"/>
                <a:gd name="T44" fmla="*/ 92 w 650"/>
                <a:gd name="T45" fmla="*/ 355 h 647"/>
                <a:gd name="T46" fmla="*/ 128 w 650"/>
                <a:gd name="T47" fmla="*/ 430 h 647"/>
                <a:gd name="T48" fmla="*/ 49 w 650"/>
                <a:gd name="T49" fmla="*/ 416 h 647"/>
                <a:gd name="T50" fmla="*/ 38 w 650"/>
                <a:gd name="T51" fmla="*/ 444 h 647"/>
                <a:gd name="T52" fmla="*/ 109 w 650"/>
                <a:gd name="T53" fmla="*/ 484 h 647"/>
                <a:gd name="T54" fmla="*/ 32 w 650"/>
                <a:gd name="T55" fmla="*/ 519 h 647"/>
                <a:gd name="T56" fmla="*/ 9 w 650"/>
                <a:gd name="T57" fmla="*/ 537 h 647"/>
                <a:gd name="T58" fmla="*/ 24 w 650"/>
                <a:gd name="T59" fmla="*/ 563 h 647"/>
                <a:gd name="T60" fmla="*/ 85 w 650"/>
                <a:gd name="T61" fmla="*/ 621 h 647"/>
                <a:gd name="T62" fmla="*/ 5 w 650"/>
                <a:gd name="T63" fmla="*/ 635 h 647"/>
                <a:gd name="T64" fmla="*/ 650 w 650"/>
                <a:gd name="T65"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0" h="647">
                  <a:moveTo>
                    <a:pt x="650" y="1"/>
                  </a:moveTo>
                  <a:cubicBezTo>
                    <a:pt x="649" y="0"/>
                    <a:pt x="649" y="0"/>
                    <a:pt x="648" y="0"/>
                  </a:cubicBezTo>
                  <a:cubicBezTo>
                    <a:pt x="642" y="0"/>
                    <a:pt x="637" y="3"/>
                    <a:pt x="633" y="6"/>
                  </a:cubicBezTo>
                  <a:cubicBezTo>
                    <a:pt x="629" y="9"/>
                    <a:pt x="626" y="14"/>
                    <a:pt x="625" y="20"/>
                  </a:cubicBezTo>
                  <a:cubicBezTo>
                    <a:pt x="625" y="26"/>
                    <a:pt x="622" y="58"/>
                    <a:pt x="619" y="86"/>
                  </a:cubicBezTo>
                  <a:cubicBezTo>
                    <a:pt x="605" y="87"/>
                    <a:pt x="592" y="88"/>
                    <a:pt x="578" y="89"/>
                  </a:cubicBezTo>
                  <a:cubicBezTo>
                    <a:pt x="571" y="62"/>
                    <a:pt x="562" y="32"/>
                    <a:pt x="561" y="26"/>
                  </a:cubicBezTo>
                  <a:cubicBezTo>
                    <a:pt x="559" y="20"/>
                    <a:pt x="555" y="16"/>
                    <a:pt x="551" y="13"/>
                  </a:cubicBezTo>
                  <a:cubicBezTo>
                    <a:pt x="546" y="11"/>
                    <a:pt x="541" y="9"/>
                    <a:pt x="535" y="10"/>
                  </a:cubicBezTo>
                  <a:cubicBezTo>
                    <a:pt x="530" y="11"/>
                    <a:pt x="525" y="14"/>
                    <a:pt x="521" y="18"/>
                  </a:cubicBezTo>
                  <a:cubicBezTo>
                    <a:pt x="518" y="23"/>
                    <a:pt x="516" y="28"/>
                    <a:pt x="517" y="33"/>
                  </a:cubicBezTo>
                  <a:cubicBezTo>
                    <a:pt x="517" y="40"/>
                    <a:pt x="519" y="71"/>
                    <a:pt x="522" y="99"/>
                  </a:cubicBezTo>
                  <a:cubicBezTo>
                    <a:pt x="508" y="102"/>
                    <a:pt x="495" y="106"/>
                    <a:pt x="482" y="110"/>
                  </a:cubicBezTo>
                  <a:cubicBezTo>
                    <a:pt x="470" y="84"/>
                    <a:pt x="456" y="56"/>
                    <a:pt x="454" y="50"/>
                  </a:cubicBezTo>
                  <a:cubicBezTo>
                    <a:pt x="451" y="45"/>
                    <a:pt x="447" y="42"/>
                    <a:pt x="442" y="40"/>
                  </a:cubicBezTo>
                  <a:cubicBezTo>
                    <a:pt x="437" y="38"/>
                    <a:pt x="431" y="38"/>
                    <a:pt x="426" y="40"/>
                  </a:cubicBezTo>
                  <a:cubicBezTo>
                    <a:pt x="421" y="42"/>
                    <a:pt x="417" y="45"/>
                    <a:pt x="414" y="50"/>
                  </a:cubicBezTo>
                  <a:cubicBezTo>
                    <a:pt x="411" y="55"/>
                    <a:pt x="410" y="60"/>
                    <a:pt x="411" y="66"/>
                  </a:cubicBezTo>
                  <a:cubicBezTo>
                    <a:pt x="413" y="72"/>
                    <a:pt x="421" y="102"/>
                    <a:pt x="428" y="130"/>
                  </a:cubicBezTo>
                  <a:cubicBezTo>
                    <a:pt x="416" y="135"/>
                    <a:pt x="403" y="141"/>
                    <a:pt x="391" y="147"/>
                  </a:cubicBezTo>
                  <a:cubicBezTo>
                    <a:pt x="375" y="124"/>
                    <a:pt x="356" y="98"/>
                    <a:pt x="353" y="93"/>
                  </a:cubicBezTo>
                  <a:cubicBezTo>
                    <a:pt x="349" y="89"/>
                    <a:pt x="344" y="86"/>
                    <a:pt x="339" y="85"/>
                  </a:cubicBezTo>
                  <a:cubicBezTo>
                    <a:pt x="334" y="84"/>
                    <a:pt x="328" y="85"/>
                    <a:pt x="323" y="88"/>
                  </a:cubicBezTo>
                  <a:cubicBezTo>
                    <a:pt x="319" y="90"/>
                    <a:pt x="315" y="95"/>
                    <a:pt x="313" y="100"/>
                  </a:cubicBezTo>
                  <a:cubicBezTo>
                    <a:pt x="312" y="105"/>
                    <a:pt x="311" y="110"/>
                    <a:pt x="314" y="116"/>
                  </a:cubicBezTo>
                  <a:cubicBezTo>
                    <a:pt x="317" y="121"/>
                    <a:pt x="330" y="150"/>
                    <a:pt x="341" y="176"/>
                  </a:cubicBezTo>
                  <a:cubicBezTo>
                    <a:pt x="330" y="183"/>
                    <a:pt x="319" y="191"/>
                    <a:pt x="308" y="200"/>
                  </a:cubicBezTo>
                  <a:cubicBezTo>
                    <a:pt x="287" y="180"/>
                    <a:pt x="265" y="157"/>
                    <a:pt x="261" y="153"/>
                  </a:cubicBezTo>
                  <a:cubicBezTo>
                    <a:pt x="257" y="149"/>
                    <a:pt x="251" y="147"/>
                    <a:pt x="246" y="147"/>
                  </a:cubicBezTo>
                  <a:cubicBezTo>
                    <a:pt x="241" y="147"/>
                    <a:pt x="235" y="149"/>
                    <a:pt x="231" y="153"/>
                  </a:cubicBezTo>
                  <a:cubicBezTo>
                    <a:pt x="227" y="156"/>
                    <a:pt x="224" y="161"/>
                    <a:pt x="223" y="166"/>
                  </a:cubicBezTo>
                  <a:cubicBezTo>
                    <a:pt x="222" y="172"/>
                    <a:pt x="223" y="177"/>
                    <a:pt x="226" y="182"/>
                  </a:cubicBezTo>
                  <a:cubicBezTo>
                    <a:pt x="230" y="187"/>
                    <a:pt x="248" y="213"/>
                    <a:pt x="264" y="237"/>
                  </a:cubicBezTo>
                  <a:cubicBezTo>
                    <a:pt x="254" y="246"/>
                    <a:pt x="244" y="255"/>
                    <a:pt x="235" y="266"/>
                  </a:cubicBezTo>
                  <a:cubicBezTo>
                    <a:pt x="211" y="249"/>
                    <a:pt x="186" y="231"/>
                    <a:pt x="180" y="228"/>
                  </a:cubicBezTo>
                  <a:cubicBezTo>
                    <a:pt x="176" y="225"/>
                    <a:pt x="170" y="224"/>
                    <a:pt x="165" y="225"/>
                  </a:cubicBezTo>
                  <a:cubicBezTo>
                    <a:pt x="160" y="225"/>
                    <a:pt x="155" y="228"/>
                    <a:pt x="151" y="232"/>
                  </a:cubicBezTo>
                  <a:cubicBezTo>
                    <a:pt x="147" y="237"/>
                    <a:pt x="146" y="242"/>
                    <a:pt x="146" y="248"/>
                  </a:cubicBezTo>
                  <a:cubicBezTo>
                    <a:pt x="146" y="253"/>
                    <a:pt x="148" y="258"/>
                    <a:pt x="151" y="262"/>
                  </a:cubicBezTo>
                  <a:cubicBezTo>
                    <a:pt x="156" y="267"/>
                    <a:pt x="178" y="289"/>
                    <a:pt x="198" y="309"/>
                  </a:cubicBezTo>
                  <a:cubicBezTo>
                    <a:pt x="190" y="320"/>
                    <a:pt x="182" y="332"/>
                    <a:pt x="174" y="343"/>
                  </a:cubicBezTo>
                  <a:cubicBezTo>
                    <a:pt x="149" y="331"/>
                    <a:pt x="120" y="318"/>
                    <a:pt x="114" y="316"/>
                  </a:cubicBezTo>
                  <a:cubicBezTo>
                    <a:pt x="109" y="313"/>
                    <a:pt x="103" y="313"/>
                    <a:pt x="98" y="315"/>
                  </a:cubicBezTo>
                  <a:cubicBezTo>
                    <a:pt x="93" y="317"/>
                    <a:pt x="89" y="320"/>
                    <a:pt x="86" y="325"/>
                  </a:cubicBezTo>
                  <a:cubicBezTo>
                    <a:pt x="83" y="330"/>
                    <a:pt x="83" y="336"/>
                    <a:pt x="84" y="341"/>
                  </a:cubicBezTo>
                  <a:cubicBezTo>
                    <a:pt x="85" y="346"/>
                    <a:pt x="87" y="351"/>
                    <a:pt x="92" y="355"/>
                  </a:cubicBezTo>
                  <a:cubicBezTo>
                    <a:pt x="97" y="358"/>
                    <a:pt x="123" y="376"/>
                    <a:pt x="146" y="393"/>
                  </a:cubicBezTo>
                  <a:cubicBezTo>
                    <a:pt x="139" y="405"/>
                    <a:pt x="134" y="417"/>
                    <a:pt x="128" y="430"/>
                  </a:cubicBezTo>
                  <a:cubicBezTo>
                    <a:pt x="101" y="423"/>
                    <a:pt x="71" y="415"/>
                    <a:pt x="64" y="414"/>
                  </a:cubicBezTo>
                  <a:cubicBezTo>
                    <a:pt x="59" y="412"/>
                    <a:pt x="53" y="413"/>
                    <a:pt x="49" y="416"/>
                  </a:cubicBezTo>
                  <a:cubicBezTo>
                    <a:pt x="44" y="418"/>
                    <a:pt x="40" y="423"/>
                    <a:pt x="38" y="428"/>
                  </a:cubicBezTo>
                  <a:cubicBezTo>
                    <a:pt x="37" y="433"/>
                    <a:pt x="37" y="439"/>
                    <a:pt x="38" y="444"/>
                  </a:cubicBezTo>
                  <a:cubicBezTo>
                    <a:pt x="40" y="449"/>
                    <a:pt x="44" y="453"/>
                    <a:pt x="49" y="456"/>
                  </a:cubicBezTo>
                  <a:cubicBezTo>
                    <a:pt x="55" y="458"/>
                    <a:pt x="83" y="472"/>
                    <a:pt x="109" y="484"/>
                  </a:cubicBezTo>
                  <a:cubicBezTo>
                    <a:pt x="105" y="497"/>
                    <a:pt x="101" y="510"/>
                    <a:pt x="98" y="524"/>
                  </a:cubicBezTo>
                  <a:cubicBezTo>
                    <a:pt x="70" y="522"/>
                    <a:pt x="38" y="519"/>
                    <a:pt x="32" y="519"/>
                  </a:cubicBezTo>
                  <a:cubicBezTo>
                    <a:pt x="27" y="518"/>
                    <a:pt x="21" y="520"/>
                    <a:pt x="17" y="523"/>
                  </a:cubicBezTo>
                  <a:cubicBezTo>
                    <a:pt x="13" y="527"/>
                    <a:pt x="10" y="532"/>
                    <a:pt x="9" y="537"/>
                  </a:cubicBezTo>
                  <a:cubicBezTo>
                    <a:pt x="8" y="543"/>
                    <a:pt x="9" y="548"/>
                    <a:pt x="12" y="553"/>
                  </a:cubicBezTo>
                  <a:cubicBezTo>
                    <a:pt x="15" y="558"/>
                    <a:pt x="19" y="561"/>
                    <a:pt x="24" y="563"/>
                  </a:cubicBezTo>
                  <a:cubicBezTo>
                    <a:pt x="31" y="564"/>
                    <a:pt x="61" y="573"/>
                    <a:pt x="88" y="580"/>
                  </a:cubicBezTo>
                  <a:cubicBezTo>
                    <a:pt x="86" y="594"/>
                    <a:pt x="85" y="608"/>
                    <a:pt x="85" y="621"/>
                  </a:cubicBezTo>
                  <a:cubicBezTo>
                    <a:pt x="56" y="624"/>
                    <a:pt x="25" y="627"/>
                    <a:pt x="19" y="628"/>
                  </a:cubicBezTo>
                  <a:cubicBezTo>
                    <a:pt x="13" y="628"/>
                    <a:pt x="8" y="631"/>
                    <a:pt x="5" y="635"/>
                  </a:cubicBezTo>
                  <a:cubicBezTo>
                    <a:pt x="2" y="638"/>
                    <a:pt x="0" y="642"/>
                    <a:pt x="0" y="647"/>
                  </a:cubicBezTo>
                  <a:cubicBezTo>
                    <a:pt x="650" y="647"/>
                    <a:pt x="650" y="647"/>
                    <a:pt x="650" y="647"/>
                  </a:cubicBezTo>
                  <a:lnTo>
                    <a:pt x="650" y="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64" name="组合 63"/>
            <p:cNvGrpSpPr>
              <a:grpSpLocks noChangeAspect="1"/>
            </p:cNvGrpSpPr>
            <p:nvPr/>
          </p:nvGrpSpPr>
          <p:grpSpPr>
            <a:xfrm>
              <a:off x="5129700" y="3175393"/>
              <a:ext cx="534132" cy="456561"/>
              <a:chOff x="1179499" y="5126995"/>
              <a:chExt cx="695313" cy="594335"/>
            </a:xfrm>
            <a:solidFill>
              <a:srgbClr val="D80168"/>
            </a:solidFill>
          </p:grpSpPr>
          <p:sp>
            <p:nvSpPr>
              <p:cNvPr id="65" name="Freeform 131"/>
              <p:cNvSpPr>
                <a:spLocks/>
              </p:cNvSpPr>
              <p:nvPr/>
            </p:nvSpPr>
            <p:spPr bwMode="auto">
              <a:xfrm>
                <a:off x="1179499" y="5632612"/>
                <a:ext cx="695313" cy="88718"/>
              </a:xfrm>
              <a:custGeom>
                <a:avLst/>
                <a:gdLst>
                  <a:gd name="T0" fmla="*/ 383 w 408"/>
                  <a:gd name="T1" fmla="*/ 0 h 52"/>
                  <a:gd name="T2" fmla="*/ 363 w 408"/>
                  <a:gd name="T3" fmla="*/ 0 h 52"/>
                  <a:gd name="T4" fmla="*/ 363 w 408"/>
                  <a:gd name="T5" fmla="*/ 17 h 52"/>
                  <a:gd name="T6" fmla="*/ 283 w 408"/>
                  <a:gd name="T7" fmla="*/ 17 h 52"/>
                  <a:gd name="T8" fmla="*/ 283 w 408"/>
                  <a:gd name="T9" fmla="*/ 0 h 52"/>
                  <a:gd name="T10" fmla="*/ 238 w 408"/>
                  <a:gd name="T11" fmla="*/ 0 h 52"/>
                  <a:gd name="T12" fmla="*/ 238 w 408"/>
                  <a:gd name="T13" fmla="*/ 14 h 52"/>
                  <a:gd name="T14" fmla="*/ 158 w 408"/>
                  <a:gd name="T15" fmla="*/ 14 h 52"/>
                  <a:gd name="T16" fmla="*/ 158 w 408"/>
                  <a:gd name="T17" fmla="*/ 0 h 52"/>
                  <a:gd name="T18" fmla="*/ 115 w 408"/>
                  <a:gd name="T19" fmla="*/ 0 h 52"/>
                  <a:gd name="T20" fmla="*/ 115 w 408"/>
                  <a:gd name="T21" fmla="*/ 15 h 52"/>
                  <a:gd name="T22" fmla="*/ 35 w 408"/>
                  <a:gd name="T23" fmla="*/ 15 h 52"/>
                  <a:gd name="T24" fmla="*/ 35 w 408"/>
                  <a:gd name="T25" fmla="*/ 0 h 52"/>
                  <a:gd name="T26" fmla="*/ 26 w 408"/>
                  <a:gd name="T27" fmla="*/ 0 h 52"/>
                  <a:gd name="T28" fmla="*/ 0 w 408"/>
                  <a:gd name="T29" fmla="*/ 26 h 52"/>
                  <a:gd name="T30" fmla="*/ 0 w 408"/>
                  <a:gd name="T31" fmla="*/ 27 h 52"/>
                  <a:gd name="T32" fmla="*/ 26 w 408"/>
                  <a:gd name="T33" fmla="*/ 52 h 52"/>
                  <a:gd name="T34" fmla="*/ 383 w 408"/>
                  <a:gd name="T35" fmla="*/ 52 h 52"/>
                  <a:gd name="T36" fmla="*/ 408 w 408"/>
                  <a:gd name="T37" fmla="*/ 27 h 52"/>
                  <a:gd name="T38" fmla="*/ 408 w 408"/>
                  <a:gd name="T39" fmla="*/ 26 h 52"/>
                  <a:gd name="T40" fmla="*/ 383 w 408"/>
                  <a:gd name="T41"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8" h="52">
                    <a:moveTo>
                      <a:pt x="383" y="0"/>
                    </a:moveTo>
                    <a:cubicBezTo>
                      <a:pt x="363" y="0"/>
                      <a:pt x="363" y="0"/>
                      <a:pt x="363" y="0"/>
                    </a:cubicBezTo>
                    <a:cubicBezTo>
                      <a:pt x="363" y="17"/>
                      <a:pt x="363" y="17"/>
                      <a:pt x="363" y="17"/>
                    </a:cubicBezTo>
                    <a:cubicBezTo>
                      <a:pt x="283" y="17"/>
                      <a:pt x="283" y="17"/>
                      <a:pt x="283" y="17"/>
                    </a:cubicBezTo>
                    <a:cubicBezTo>
                      <a:pt x="283" y="0"/>
                      <a:pt x="283" y="0"/>
                      <a:pt x="283" y="0"/>
                    </a:cubicBezTo>
                    <a:cubicBezTo>
                      <a:pt x="238" y="0"/>
                      <a:pt x="238" y="0"/>
                      <a:pt x="238" y="0"/>
                    </a:cubicBezTo>
                    <a:cubicBezTo>
                      <a:pt x="238" y="14"/>
                      <a:pt x="238" y="14"/>
                      <a:pt x="238" y="14"/>
                    </a:cubicBezTo>
                    <a:cubicBezTo>
                      <a:pt x="158" y="14"/>
                      <a:pt x="158" y="14"/>
                      <a:pt x="158" y="14"/>
                    </a:cubicBezTo>
                    <a:cubicBezTo>
                      <a:pt x="158" y="0"/>
                      <a:pt x="158" y="0"/>
                      <a:pt x="158" y="0"/>
                    </a:cubicBezTo>
                    <a:cubicBezTo>
                      <a:pt x="115" y="0"/>
                      <a:pt x="115" y="0"/>
                      <a:pt x="115" y="0"/>
                    </a:cubicBezTo>
                    <a:cubicBezTo>
                      <a:pt x="115" y="15"/>
                      <a:pt x="115" y="15"/>
                      <a:pt x="115" y="15"/>
                    </a:cubicBezTo>
                    <a:cubicBezTo>
                      <a:pt x="35" y="15"/>
                      <a:pt x="35" y="15"/>
                      <a:pt x="35" y="15"/>
                    </a:cubicBezTo>
                    <a:cubicBezTo>
                      <a:pt x="35" y="0"/>
                      <a:pt x="35" y="0"/>
                      <a:pt x="35" y="0"/>
                    </a:cubicBezTo>
                    <a:cubicBezTo>
                      <a:pt x="26" y="0"/>
                      <a:pt x="26" y="0"/>
                      <a:pt x="26" y="0"/>
                    </a:cubicBezTo>
                    <a:cubicBezTo>
                      <a:pt x="12" y="0"/>
                      <a:pt x="0" y="12"/>
                      <a:pt x="0" y="26"/>
                    </a:cubicBezTo>
                    <a:cubicBezTo>
                      <a:pt x="0" y="27"/>
                      <a:pt x="0" y="27"/>
                      <a:pt x="0" y="27"/>
                    </a:cubicBezTo>
                    <a:cubicBezTo>
                      <a:pt x="0" y="41"/>
                      <a:pt x="12" y="52"/>
                      <a:pt x="26" y="52"/>
                    </a:cubicBezTo>
                    <a:cubicBezTo>
                      <a:pt x="383" y="52"/>
                      <a:pt x="383" y="52"/>
                      <a:pt x="383" y="52"/>
                    </a:cubicBezTo>
                    <a:cubicBezTo>
                      <a:pt x="397" y="52"/>
                      <a:pt x="408" y="41"/>
                      <a:pt x="408" y="27"/>
                    </a:cubicBezTo>
                    <a:cubicBezTo>
                      <a:pt x="408" y="26"/>
                      <a:pt x="408" y="26"/>
                      <a:pt x="408" y="26"/>
                    </a:cubicBezTo>
                    <a:cubicBezTo>
                      <a:pt x="408" y="12"/>
                      <a:pt x="397" y="0"/>
                      <a:pt x="38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Rectangle 132"/>
              <p:cNvSpPr>
                <a:spLocks noChangeArrowheads="1"/>
              </p:cNvSpPr>
              <p:nvPr/>
            </p:nvSpPr>
            <p:spPr bwMode="auto">
              <a:xfrm>
                <a:off x="1662036" y="5126995"/>
                <a:ext cx="136322" cy="50561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Rectangle 133"/>
              <p:cNvSpPr>
                <a:spLocks noChangeArrowheads="1"/>
              </p:cNvSpPr>
              <p:nvPr/>
            </p:nvSpPr>
            <p:spPr bwMode="auto">
              <a:xfrm>
                <a:off x="1449258" y="5274857"/>
                <a:ext cx="136322" cy="35775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Rectangle 134"/>
              <p:cNvSpPr>
                <a:spLocks noChangeArrowheads="1"/>
              </p:cNvSpPr>
              <p:nvPr/>
            </p:nvSpPr>
            <p:spPr bwMode="auto">
              <a:xfrm>
                <a:off x="1239366" y="5401081"/>
                <a:ext cx="136322" cy="231531"/>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69" name="组合 68"/>
          <p:cNvGrpSpPr/>
          <p:nvPr/>
        </p:nvGrpSpPr>
        <p:grpSpPr>
          <a:xfrm>
            <a:off x="6091860" y="769396"/>
            <a:ext cx="1994864" cy="1982447"/>
            <a:chOff x="6091861" y="2072991"/>
            <a:chExt cx="1994864" cy="1982447"/>
          </a:xfrm>
        </p:grpSpPr>
        <p:sp>
          <p:nvSpPr>
            <p:cNvPr id="70" name="Freeform 8"/>
            <p:cNvSpPr>
              <a:spLocks/>
            </p:cNvSpPr>
            <p:nvPr/>
          </p:nvSpPr>
          <p:spPr bwMode="auto">
            <a:xfrm>
              <a:off x="6091861" y="2072991"/>
              <a:ext cx="1994864" cy="1982447"/>
            </a:xfrm>
            <a:custGeom>
              <a:avLst/>
              <a:gdLst>
                <a:gd name="T0" fmla="*/ 3 w 651"/>
                <a:gd name="T1" fmla="*/ 0 h 647"/>
                <a:gd name="T2" fmla="*/ 25 w 651"/>
                <a:gd name="T3" fmla="*/ 20 h 647"/>
                <a:gd name="T4" fmla="*/ 72 w 651"/>
                <a:gd name="T5" fmla="*/ 89 h 647"/>
                <a:gd name="T6" fmla="*/ 100 w 651"/>
                <a:gd name="T7" fmla="*/ 13 h 647"/>
                <a:gd name="T8" fmla="*/ 129 w 651"/>
                <a:gd name="T9" fmla="*/ 18 h 647"/>
                <a:gd name="T10" fmla="*/ 129 w 651"/>
                <a:gd name="T11" fmla="*/ 99 h 647"/>
                <a:gd name="T12" fmla="*/ 197 w 651"/>
                <a:gd name="T13" fmla="*/ 50 h 647"/>
                <a:gd name="T14" fmla="*/ 224 w 651"/>
                <a:gd name="T15" fmla="*/ 40 h 647"/>
                <a:gd name="T16" fmla="*/ 239 w 651"/>
                <a:gd name="T17" fmla="*/ 66 h 647"/>
                <a:gd name="T18" fmla="*/ 259 w 651"/>
                <a:gd name="T19" fmla="*/ 147 h 647"/>
                <a:gd name="T20" fmla="*/ 311 w 651"/>
                <a:gd name="T21" fmla="*/ 85 h 647"/>
                <a:gd name="T22" fmla="*/ 337 w 651"/>
                <a:gd name="T23" fmla="*/ 100 h 647"/>
                <a:gd name="T24" fmla="*/ 309 w 651"/>
                <a:gd name="T25" fmla="*/ 176 h 647"/>
                <a:gd name="T26" fmla="*/ 390 w 651"/>
                <a:gd name="T27" fmla="*/ 153 h 647"/>
                <a:gd name="T28" fmla="*/ 419 w 651"/>
                <a:gd name="T29" fmla="*/ 153 h 647"/>
                <a:gd name="T30" fmla="*/ 424 w 651"/>
                <a:gd name="T31" fmla="*/ 182 h 647"/>
                <a:gd name="T32" fmla="*/ 416 w 651"/>
                <a:gd name="T33" fmla="*/ 266 h 647"/>
                <a:gd name="T34" fmla="*/ 486 w 651"/>
                <a:gd name="T35" fmla="*/ 225 h 647"/>
                <a:gd name="T36" fmla="*/ 505 w 651"/>
                <a:gd name="T37" fmla="*/ 248 h 647"/>
                <a:gd name="T38" fmla="*/ 452 w 651"/>
                <a:gd name="T39" fmla="*/ 309 h 647"/>
                <a:gd name="T40" fmla="*/ 536 w 651"/>
                <a:gd name="T41" fmla="*/ 316 h 647"/>
                <a:gd name="T42" fmla="*/ 564 w 651"/>
                <a:gd name="T43" fmla="*/ 325 h 647"/>
                <a:gd name="T44" fmla="*/ 558 w 651"/>
                <a:gd name="T45" fmla="*/ 355 h 647"/>
                <a:gd name="T46" fmla="*/ 522 w 651"/>
                <a:gd name="T47" fmla="*/ 430 h 647"/>
                <a:gd name="T48" fmla="*/ 602 w 651"/>
                <a:gd name="T49" fmla="*/ 416 h 647"/>
                <a:gd name="T50" fmla="*/ 612 w 651"/>
                <a:gd name="T51" fmla="*/ 444 h 647"/>
                <a:gd name="T52" fmla="*/ 542 w 651"/>
                <a:gd name="T53" fmla="*/ 484 h 647"/>
                <a:gd name="T54" fmla="*/ 618 w 651"/>
                <a:gd name="T55" fmla="*/ 519 h 647"/>
                <a:gd name="T56" fmla="*/ 641 w 651"/>
                <a:gd name="T57" fmla="*/ 537 h 647"/>
                <a:gd name="T58" fmla="*/ 626 w 651"/>
                <a:gd name="T59" fmla="*/ 563 h 647"/>
                <a:gd name="T60" fmla="*/ 566 w 651"/>
                <a:gd name="T61" fmla="*/ 621 h 647"/>
                <a:gd name="T62" fmla="*/ 646 w 651"/>
                <a:gd name="T63" fmla="*/ 635 h 647"/>
                <a:gd name="T64" fmla="*/ 0 w 651"/>
                <a:gd name="T65" fmla="*/ 64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1" h="647">
                  <a:moveTo>
                    <a:pt x="0" y="1"/>
                  </a:moveTo>
                  <a:cubicBezTo>
                    <a:pt x="1" y="0"/>
                    <a:pt x="2" y="0"/>
                    <a:pt x="3" y="0"/>
                  </a:cubicBezTo>
                  <a:cubicBezTo>
                    <a:pt x="8" y="0"/>
                    <a:pt x="13" y="3"/>
                    <a:pt x="18" y="6"/>
                  </a:cubicBezTo>
                  <a:cubicBezTo>
                    <a:pt x="22" y="9"/>
                    <a:pt x="24" y="14"/>
                    <a:pt x="25" y="20"/>
                  </a:cubicBezTo>
                  <a:cubicBezTo>
                    <a:pt x="26" y="26"/>
                    <a:pt x="29" y="58"/>
                    <a:pt x="31" y="86"/>
                  </a:cubicBezTo>
                  <a:cubicBezTo>
                    <a:pt x="45" y="87"/>
                    <a:pt x="59" y="88"/>
                    <a:pt x="72" y="89"/>
                  </a:cubicBezTo>
                  <a:cubicBezTo>
                    <a:pt x="80" y="62"/>
                    <a:pt x="88" y="32"/>
                    <a:pt x="90" y="26"/>
                  </a:cubicBezTo>
                  <a:cubicBezTo>
                    <a:pt x="91" y="20"/>
                    <a:pt x="95" y="16"/>
                    <a:pt x="100" y="13"/>
                  </a:cubicBezTo>
                  <a:cubicBezTo>
                    <a:pt x="104" y="11"/>
                    <a:pt x="110" y="9"/>
                    <a:pt x="115" y="10"/>
                  </a:cubicBezTo>
                  <a:cubicBezTo>
                    <a:pt x="121" y="11"/>
                    <a:pt x="125" y="14"/>
                    <a:pt x="129" y="18"/>
                  </a:cubicBezTo>
                  <a:cubicBezTo>
                    <a:pt x="132" y="23"/>
                    <a:pt x="134" y="28"/>
                    <a:pt x="134" y="33"/>
                  </a:cubicBezTo>
                  <a:cubicBezTo>
                    <a:pt x="133" y="40"/>
                    <a:pt x="131" y="71"/>
                    <a:pt x="129" y="99"/>
                  </a:cubicBezTo>
                  <a:cubicBezTo>
                    <a:pt x="142" y="102"/>
                    <a:pt x="155" y="106"/>
                    <a:pt x="168" y="110"/>
                  </a:cubicBezTo>
                  <a:cubicBezTo>
                    <a:pt x="180" y="84"/>
                    <a:pt x="194" y="56"/>
                    <a:pt x="197" y="50"/>
                  </a:cubicBezTo>
                  <a:cubicBezTo>
                    <a:pt x="199" y="45"/>
                    <a:pt x="203" y="42"/>
                    <a:pt x="208" y="40"/>
                  </a:cubicBezTo>
                  <a:cubicBezTo>
                    <a:pt x="214" y="38"/>
                    <a:pt x="219" y="38"/>
                    <a:pt x="224" y="40"/>
                  </a:cubicBezTo>
                  <a:cubicBezTo>
                    <a:pt x="230" y="42"/>
                    <a:pt x="234" y="45"/>
                    <a:pt x="236" y="50"/>
                  </a:cubicBezTo>
                  <a:cubicBezTo>
                    <a:pt x="239" y="55"/>
                    <a:pt x="240" y="60"/>
                    <a:pt x="239" y="66"/>
                  </a:cubicBezTo>
                  <a:cubicBezTo>
                    <a:pt x="237" y="72"/>
                    <a:pt x="229" y="102"/>
                    <a:pt x="222" y="130"/>
                  </a:cubicBezTo>
                  <a:cubicBezTo>
                    <a:pt x="235" y="135"/>
                    <a:pt x="247" y="141"/>
                    <a:pt x="259" y="147"/>
                  </a:cubicBezTo>
                  <a:cubicBezTo>
                    <a:pt x="276" y="124"/>
                    <a:pt x="294" y="98"/>
                    <a:pt x="298" y="93"/>
                  </a:cubicBezTo>
                  <a:cubicBezTo>
                    <a:pt x="301" y="89"/>
                    <a:pt x="306" y="86"/>
                    <a:pt x="311" y="85"/>
                  </a:cubicBezTo>
                  <a:cubicBezTo>
                    <a:pt x="316" y="84"/>
                    <a:pt x="322" y="85"/>
                    <a:pt x="327" y="88"/>
                  </a:cubicBezTo>
                  <a:cubicBezTo>
                    <a:pt x="332" y="90"/>
                    <a:pt x="335" y="95"/>
                    <a:pt x="337" y="100"/>
                  </a:cubicBezTo>
                  <a:cubicBezTo>
                    <a:pt x="339" y="105"/>
                    <a:pt x="339" y="110"/>
                    <a:pt x="336" y="116"/>
                  </a:cubicBezTo>
                  <a:cubicBezTo>
                    <a:pt x="334" y="121"/>
                    <a:pt x="321" y="150"/>
                    <a:pt x="309" y="176"/>
                  </a:cubicBezTo>
                  <a:cubicBezTo>
                    <a:pt x="321" y="183"/>
                    <a:pt x="332" y="191"/>
                    <a:pt x="343" y="200"/>
                  </a:cubicBezTo>
                  <a:cubicBezTo>
                    <a:pt x="363" y="180"/>
                    <a:pt x="385" y="157"/>
                    <a:pt x="390" y="153"/>
                  </a:cubicBezTo>
                  <a:cubicBezTo>
                    <a:pt x="394" y="149"/>
                    <a:pt x="399" y="147"/>
                    <a:pt x="404" y="147"/>
                  </a:cubicBezTo>
                  <a:cubicBezTo>
                    <a:pt x="410" y="147"/>
                    <a:pt x="415" y="149"/>
                    <a:pt x="419" y="153"/>
                  </a:cubicBezTo>
                  <a:cubicBezTo>
                    <a:pt x="424" y="156"/>
                    <a:pt x="426" y="161"/>
                    <a:pt x="427" y="166"/>
                  </a:cubicBezTo>
                  <a:cubicBezTo>
                    <a:pt x="428" y="172"/>
                    <a:pt x="427" y="177"/>
                    <a:pt x="424" y="182"/>
                  </a:cubicBezTo>
                  <a:cubicBezTo>
                    <a:pt x="420" y="187"/>
                    <a:pt x="403" y="213"/>
                    <a:pt x="386" y="237"/>
                  </a:cubicBezTo>
                  <a:cubicBezTo>
                    <a:pt x="397" y="246"/>
                    <a:pt x="406" y="255"/>
                    <a:pt x="416" y="266"/>
                  </a:cubicBezTo>
                  <a:cubicBezTo>
                    <a:pt x="439" y="249"/>
                    <a:pt x="465" y="231"/>
                    <a:pt x="470" y="228"/>
                  </a:cubicBezTo>
                  <a:cubicBezTo>
                    <a:pt x="475" y="225"/>
                    <a:pt x="480" y="224"/>
                    <a:pt x="486" y="225"/>
                  </a:cubicBezTo>
                  <a:cubicBezTo>
                    <a:pt x="491" y="225"/>
                    <a:pt x="496" y="228"/>
                    <a:pt x="499" y="232"/>
                  </a:cubicBezTo>
                  <a:cubicBezTo>
                    <a:pt x="503" y="237"/>
                    <a:pt x="505" y="242"/>
                    <a:pt x="505" y="248"/>
                  </a:cubicBezTo>
                  <a:cubicBezTo>
                    <a:pt x="505" y="253"/>
                    <a:pt x="503" y="258"/>
                    <a:pt x="499" y="262"/>
                  </a:cubicBezTo>
                  <a:cubicBezTo>
                    <a:pt x="494" y="267"/>
                    <a:pt x="472" y="289"/>
                    <a:pt x="452" y="309"/>
                  </a:cubicBezTo>
                  <a:cubicBezTo>
                    <a:pt x="461" y="320"/>
                    <a:pt x="469" y="332"/>
                    <a:pt x="476" y="343"/>
                  </a:cubicBezTo>
                  <a:cubicBezTo>
                    <a:pt x="502" y="331"/>
                    <a:pt x="530" y="318"/>
                    <a:pt x="536" y="316"/>
                  </a:cubicBezTo>
                  <a:cubicBezTo>
                    <a:pt x="541" y="313"/>
                    <a:pt x="547" y="313"/>
                    <a:pt x="552" y="315"/>
                  </a:cubicBezTo>
                  <a:cubicBezTo>
                    <a:pt x="557" y="317"/>
                    <a:pt x="561" y="320"/>
                    <a:pt x="564" y="325"/>
                  </a:cubicBezTo>
                  <a:cubicBezTo>
                    <a:pt x="567" y="330"/>
                    <a:pt x="568" y="336"/>
                    <a:pt x="567" y="341"/>
                  </a:cubicBezTo>
                  <a:cubicBezTo>
                    <a:pt x="566" y="346"/>
                    <a:pt x="563" y="351"/>
                    <a:pt x="558" y="355"/>
                  </a:cubicBezTo>
                  <a:cubicBezTo>
                    <a:pt x="553" y="358"/>
                    <a:pt x="528" y="376"/>
                    <a:pt x="505" y="393"/>
                  </a:cubicBezTo>
                  <a:cubicBezTo>
                    <a:pt x="511" y="405"/>
                    <a:pt x="517" y="417"/>
                    <a:pt x="522" y="430"/>
                  </a:cubicBezTo>
                  <a:cubicBezTo>
                    <a:pt x="549" y="423"/>
                    <a:pt x="580" y="415"/>
                    <a:pt x="586" y="414"/>
                  </a:cubicBezTo>
                  <a:cubicBezTo>
                    <a:pt x="591" y="412"/>
                    <a:pt x="597" y="413"/>
                    <a:pt x="602" y="416"/>
                  </a:cubicBezTo>
                  <a:cubicBezTo>
                    <a:pt x="606" y="418"/>
                    <a:pt x="610" y="423"/>
                    <a:pt x="612" y="428"/>
                  </a:cubicBezTo>
                  <a:cubicBezTo>
                    <a:pt x="614" y="433"/>
                    <a:pt x="614" y="439"/>
                    <a:pt x="612" y="444"/>
                  </a:cubicBezTo>
                  <a:cubicBezTo>
                    <a:pt x="610" y="449"/>
                    <a:pt x="606" y="453"/>
                    <a:pt x="601" y="456"/>
                  </a:cubicBezTo>
                  <a:cubicBezTo>
                    <a:pt x="595" y="458"/>
                    <a:pt x="567" y="472"/>
                    <a:pt x="542" y="484"/>
                  </a:cubicBezTo>
                  <a:cubicBezTo>
                    <a:pt x="546" y="497"/>
                    <a:pt x="549" y="510"/>
                    <a:pt x="552" y="524"/>
                  </a:cubicBezTo>
                  <a:cubicBezTo>
                    <a:pt x="581" y="522"/>
                    <a:pt x="612" y="519"/>
                    <a:pt x="618" y="519"/>
                  </a:cubicBezTo>
                  <a:cubicBezTo>
                    <a:pt x="624" y="518"/>
                    <a:pt x="629" y="520"/>
                    <a:pt x="633" y="523"/>
                  </a:cubicBezTo>
                  <a:cubicBezTo>
                    <a:pt x="637" y="527"/>
                    <a:pt x="640" y="532"/>
                    <a:pt x="641" y="537"/>
                  </a:cubicBezTo>
                  <a:cubicBezTo>
                    <a:pt x="642" y="543"/>
                    <a:pt x="641" y="548"/>
                    <a:pt x="638" y="553"/>
                  </a:cubicBezTo>
                  <a:cubicBezTo>
                    <a:pt x="636" y="558"/>
                    <a:pt x="631" y="561"/>
                    <a:pt x="626" y="563"/>
                  </a:cubicBezTo>
                  <a:cubicBezTo>
                    <a:pt x="620" y="564"/>
                    <a:pt x="589" y="573"/>
                    <a:pt x="562" y="580"/>
                  </a:cubicBezTo>
                  <a:cubicBezTo>
                    <a:pt x="564" y="594"/>
                    <a:pt x="565" y="608"/>
                    <a:pt x="566" y="621"/>
                  </a:cubicBezTo>
                  <a:cubicBezTo>
                    <a:pt x="594" y="624"/>
                    <a:pt x="625" y="627"/>
                    <a:pt x="632" y="628"/>
                  </a:cubicBezTo>
                  <a:cubicBezTo>
                    <a:pt x="637" y="628"/>
                    <a:pt x="642" y="631"/>
                    <a:pt x="646" y="635"/>
                  </a:cubicBezTo>
                  <a:cubicBezTo>
                    <a:pt x="648" y="638"/>
                    <a:pt x="650" y="642"/>
                    <a:pt x="651" y="647"/>
                  </a:cubicBezTo>
                  <a:cubicBezTo>
                    <a:pt x="0" y="647"/>
                    <a:pt x="0" y="647"/>
                    <a:pt x="0" y="647"/>
                  </a:cubicBezTo>
                  <a:lnTo>
                    <a:pt x="0" y="1"/>
                  </a:lnTo>
                  <a:close/>
                </a:path>
              </a:pathLst>
            </a:custGeom>
            <a:solidFill>
              <a:schemeClr val="bg1">
                <a:alpha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71" name="组合 70"/>
            <p:cNvGrpSpPr>
              <a:grpSpLocks noChangeAspect="1"/>
            </p:cNvGrpSpPr>
            <p:nvPr/>
          </p:nvGrpSpPr>
          <p:grpSpPr>
            <a:xfrm>
              <a:off x="6455370" y="3194709"/>
              <a:ext cx="603582" cy="456561"/>
              <a:chOff x="4785497" y="1389153"/>
              <a:chExt cx="770345" cy="582704"/>
            </a:xfrm>
            <a:solidFill>
              <a:srgbClr val="D80168"/>
            </a:solidFill>
          </p:grpSpPr>
          <p:sp>
            <p:nvSpPr>
              <p:cNvPr id="72" name="Freeform 29"/>
              <p:cNvSpPr>
                <a:spLocks/>
              </p:cNvSpPr>
              <p:nvPr/>
            </p:nvSpPr>
            <p:spPr bwMode="auto">
              <a:xfrm>
                <a:off x="5143092" y="1389153"/>
                <a:ext cx="412750" cy="533400"/>
              </a:xfrm>
              <a:custGeom>
                <a:avLst/>
                <a:gdLst>
                  <a:gd name="T0" fmla="*/ 110 w 110"/>
                  <a:gd name="T1" fmla="*/ 55 h 142"/>
                  <a:gd name="T2" fmla="*/ 39 w 110"/>
                  <a:gd name="T3" fmla="*/ 0 h 142"/>
                  <a:gd name="T4" fmla="*/ 0 w 110"/>
                  <a:gd name="T5" fmla="*/ 10 h 142"/>
                  <a:gd name="T6" fmla="*/ 45 w 110"/>
                  <a:gd name="T7" fmla="*/ 67 h 142"/>
                  <a:gd name="T8" fmla="*/ 15 w 110"/>
                  <a:gd name="T9" fmla="*/ 117 h 142"/>
                  <a:gd name="T10" fmla="*/ 64 w 110"/>
                  <a:gd name="T11" fmla="*/ 140 h 142"/>
                  <a:gd name="T12" fmla="*/ 42 w 110"/>
                  <a:gd name="T13" fmla="*/ 110 h 142"/>
                  <a:gd name="T14" fmla="*/ 43 w 110"/>
                  <a:gd name="T15" fmla="*/ 110 h 142"/>
                  <a:gd name="T16" fmla="*/ 110 w 110"/>
                  <a:gd name="T17" fmla="*/ 55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42">
                    <a:moveTo>
                      <a:pt x="110" y="55"/>
                    </a:moveTo>
                    <a:cubicBezTo>
                      <a:pt x="110" y="25"/>
                      <a:pt x="79" y="0"/>
                      <a:pt x="39" y="0"/>
                    </a:cubicBezTo>
                    <a:cubicBezTo>
                      <a:pt x="25" y="0"/>
                      <a:pt x="11" y="4"/>
                      <a:pt x="0" y="10"/>
                    </a:cubicBezTo>
                    <a:cubicBezTo>
                      <a:pt x="27" y="20"/>
                      <a:pt x="45" y="42"/>
                      <a:pt x="45" y="67"/>
                    </a:cubicBezTo>
                    <a:cubicBezTo>
                      <a:pt x="45" y="87"/>
                      <a:pt x="34" y="105"/>
                      <a:pt x="15" y="117"/>
                    </a:cubicBezTo>
                    <a:cubicBezTo>
                      <a:pt x="25" y="132"/>
                      <a:pt x="44" y="142"/>
                      <a:pt x="64" y="140"/>
                    </a:cubicBezTo>
                    <a:cubicBezTo>
                      <a:pt x="56" y="137"/>
                      <a:pt x="41" y="130"/>
                      <a:pt x="42" y="110"/>
                    </a:cubicBezTo>
                    <a:cubicBezTo>
                      <a:pt x="42" y="110"/>
                      <a:pt x="43" y="110"/>
                      <a:pt x="43" y="110"/>
                    </a:cubicBezTo>
                    <a:cubicBezTo>
                      <a:pt x="80" y="108"/>
                      <a:pt x="110" y="84"/>
                      <a:pt x="110"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30"/>
              <p:cNvSpPr>
                <a:spLocks noEditPoints="1"/>
              </p:cNvSpPr>
              <p:nvPr/>
            </p:nvSpPr>
            <p:spPr bwMode="auto">
              <a:xfrm>
                <a:off x="4785497" y="1419407"/>
                <a:ext cx="549275" cy="552450"/>
              </a:xfrm>
              <a:custGeom>
                <a:avLst/>
                <a:gdLst>
                  <a:gd name="T0" fmla="*/ 146 w 146"/>
                  <a:gd name="T1" fmla="*/ 56 h 147"/>
                  <a:gd name="T2" fmla="*/ 73 w 146"/>
                  <a:gd name="T3" fmla="*/ 0 h 147"/>
                  <a:gd name="T4" fmla="*/ 0 w 146"/>
                  <a:gd name="T5" fmla="*/ 56 h 147"/>
                  <a:gd name="T6" fmla="*/ 69 w 146"/>
                  <a:gd name="T7" fmla="*/ 113 h 147"/>
                  <a:gd name="T8" fmla="*/ 70 w 146"/>
                  <a:gd name="T9" fmla="*/ 113 h 147"/>
                  <a:gd name="T10" fmla="*/ 48 w 146"/>
                  <a:gd name="T11" fmla="*/ 144 h 147"/>
                  <a:gd name="T12" fmla="*/ 103 w 146"/>
                  <a:gd name="T13" fmla="*/ 107 h 147"/>
                  <a:gd name="T14" fmla="*/ 103 w 146"/>
                  <a:gd name="T15" fmla="*/ 107 h 147"/>
                  <a:gd name="T16" fmla="*/ 146 w 146"/>
                  <a:gd name="T17" fmla="*/ 56 h 147"/>
                  <a:gd name="T18" fmla="*/ 73 w 146"/>
                  <a:gd name="T19" fmla="*/ 26 h 147"/>
                  <a:gd name="T20" fmla="*/ 82 w 146"/>
                  <a:gd name="T21" fmla="*/ 35 h 147"/>
                  <a:gd name="T22" fmla="*/ 78 w 146"/>
                  <a:gd name="T23" fmla="*/ 61 h 147"/>
                  <a:gd name="T24" fmla="*/ 73 w 146"/>
                  <a:gd name="T25" fmla="*/ 66 h 147"/>
                  <a:gd name="T26" fmla="*/ 67 w 146"/>
                  <a:gd name="T27" fmla="*/ 61 h 147"/>
                  <a:gd name="T28" fmla="*/ 63 w 146"/>
                  <a:gd name="T29" fmla="*/ 35 h 147"/>
                  <a:gd name="T30" fmla="*/ 73 w 146"/>
                  <a:gd name="T31" fmla="*/ 26 h 147"/>
                  <a:gd name="T32" fmla="*/ 73 w 146"/>
                  <a:gd name="T33" fmla="*/ 88 h 147"/>
                  <a:gd name="T34" fmla="*/ 63 w 146"/>
                  <a:gd name="T35" fmla="*/ 78 h 147"/>
                  <a:gd name="T36" fmla="*/ 73 w 146"/>
                  <a:gd name="T37" fmla="*/ 69 h 147"/>
                  <a:gd name="T38" fmla="*/ 82 w 146"/>
                  <a:gd name="T39" fmla="*/ 78 h 147"/>
                  <a:gd name="T40" fmla="*/ 73 w 146"/>
                  <a:gd name="T41" fmla="*/ 8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6" h="147">
                    <a:moveTo>
                      <a:pt x="146" y="56"/>
                    </a:moveTo>
                    <a:cubicBezTo>
                      <a:pt x="146" y="25"/>
                      <a:pt x="113" y="0"/>
                      <a:pt x="73" y="0"/>
                    </a:cubicBezTo>
                    <a:cubicBezTo>
                      <a:pt x="32" y="0"/>
                      <a:pt x="0" y="25"/>
                      <a:pt x="0" y="56"/>
                    </a:cubicBezTo>
                    <a:cubicBezTo>
                      <a:pt x="0" y="86"/>
                      <a:pt x="30" y="111"/>
                      <a:pt x="69" y="113"/>
                    </a:cubicBezTo>
                    <a:cubicBezTo>
                      <a:pt x="69" y="113"/>
                      <a:pt x="70" y="113"/>
                      <a:pt x="70" y="113"/>
                    </a:cubicBezTo>
                    <a:cubicBezTo>
                      <a:pt x="71" y="134"/>
                      <a:pt x="56" y="141"/>
                      <a:pt x="48" y="144"/>
                    </a:cubicBezTo>
                    <a:cubicBezTo>
                      <a:pt x="74" y="147"/>
                      <a:pt x="98" y="129"/>
                      <a:pt x="103" y="107"/>
                    </a:cubicBezTo>
                    <a:cubicBezTo>
                      <a:pt x="103" y="107"/>
                      <a:pt x="103" y="107"/>
                      <a:pt x="103" y="107"/>
                    </a:cubicBezTo>
                    <a:cubicBezTo>
                      <a:pt x="128" y="98"/>
                      <a:pt x="146" y="79"/>
                      <a:pt x="146" y="56"/>
                    </a:cubicBezTo>
                    <a:close/>
                    <a:moveTo>
                      <a:pt x="73" y="26"/>
                    </a:moveTo>
                    <a:cubicBezTo>
                      <a:pt x="79" y="26"/>
                      <a:pt x="82" y="29"/>
                      <a:pt x="82" y="35"/>
                    </a:cubicBezTo>
                    <a:cubicBezTo>
                      <a:pt x="82" y="41"/>
                      <a:pt x="80" y="51"/>
                      <a:pt x="78" y="61"/>
                    </a:cubicBezTo>
                    <a:cubicBezTo>
                      <a:pt x="77" y="64"/>
                      <a:pt x="76" y="66"/>
                      <a:pt x="73" y="66"/>
                    </a:cubicBezTo>
                    <a:cubicBezTo>
                      <a:pt x="69" y="66"/>
                      <a:pt x="68" y="64"/>
                      <a:pt x="67" y="61"/>
                    </a:cubicBezTo>
                    <a:cubicBezTo>
                      <a:pt x="65" y="51"/>
                      <a:pt x="63" y="41"/>
                      <a:pt x="63" y="35"/>
                    </a:cubicBezTo>
                    <a:cubicBezTo>
                      <a:pt x="63" y="29"/>
                      <a:pt x="66" y="26"/>
                      <a:pt x="73" y="26"/>
                    </a:cubicBezTo>
                    <a:close/>
                    <a:moveTo>
                      <a:pt x="73" y="88"/>
                    </a:moveTo>
                    <a:cubicBezTo>
                      <a:pt x="67" y="88"/>
                      <a:pt x="63" y="84"/>
                      <a:pt x="63" y="78"/>
                    </a:cubicBezTo>
                    <a:cubicBezTo>
                      <a:pt x="63" y="73"/>
                      <a:pt x="67" y="69"/>
                      <a:pt x="73" y="69"/>
                    </a:cubicBezTo>
                    <a:cubicBezTo>
                      <a:pt x="78" y="69"/>
                      <a:pt x="82" y="73"/>
                      <a:pt x="82" y="78"/>
                    </a:cubicBezTo>
                    <a:cubicBezTo>
                      <a:pt x="82" y="84"/>
                      <a:pt x="78" y="88"/>
                      <a:pt x="7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74" name="组合 73"/>
          <p:cNvGrpSpPr/>
          <p:nvPr/>
        </p:nvGrpSpPr>
        <p:grpSpPr>
          <a:xfrm>
            <a:off x="6091860" y="2745636"/>
            <a:ext cx="1994864" cy="1980378"/>
            <a:chOff x="6091861" y="4049231"/>
            <a:chExt cx="1994864" cy="1980378"/>
          </a:xfrm>
        </p:grpSpPr>
        <p:sp>
          <p:nvSpPr>
            <p:cNvPr id="75" name="Freeform 9"/>
            <p:cNvSpPr>
              <a:spLocks/>
            </p:cNvSpPr>
            <p:nvPr/>
          </p:nvSpPr>
          <p:spPr bwMode="auto">
            <a:xfrm>
              <a:off x="6091861" y="4049231"/>
              <a:ext cx="1994864" cy="1980378"/>
            </a:xfrm>
            <a:custGeom>
              <a:avLst/>
              <a:gdLst>
                <a:gd name="T0" fmla="*/ 3 w 651"/>
                <a:gd name="T1" fmla="*/ 646 h 646"/>
                <a:gd name="T2" fmla="*/ 25 w 651"/>
                <a:gd name="T3" fmla="*/ 626 h 646"/>
                <a:gd name="T4" fmla="*/ 72 w 651"/>
                <a:gd name="T5" fmla="*/ 557 h 646"/>
                <a:gd name="T6" fmla="*/ 100 w 651"/>
                <a:gd name="T7" fmla="*/ 633 h 646"/>
                <a:gd name="T8" fmla="*/ 129 w 651"/>
                <a:gd name="T9" fmla="*/ 628 h 646"/>
                <a:gd name="T10" fmla="*/ 129 w 651"/>
                <a:gd name="T11" fmla="*/ 547 h 646"/>
                <a:gd name="T12" fmla="*/ 197 w 651"/>
                <a:gd name="T13" fmla="*/ 596 h 646"/>
                <a:gd name="T14" fmla="*/ 224 w 651"/>
                <a:gd name="T15" fmla="*/ 607 h 646"/>
                <a:gd name="T16" fmla="*/ 239 w 651"/>
                <a:gd name="T17" fmla="*/ 581 h 646"/>
                <a:gd name="T18" fmla="*/ 259 w 651"/>
                <a:gd name="T19" fmla="*/ 499 h 646"/>
                <a:gd name="T20" fmla="*/ 311 w 651"/>
                <a:gd name="T21" fmla="*/ 561 h 646"/>
                <a:gd name="T22" fmla="*/ 337 w 651"/>
                <a:gd name="T23" fmla="*/ 547 h 646"/>
                <a:gd name="T24" fmla="*/ 309 w 651"/>
                <a:gd name="T25" fmla="*/ 470 h 646"/>
                <a:gd name="T26" fmla="*/ 390 w 651"/>
                <a:gd name="T27" fmla="*/ 493 h 646"/>
                <a:gd name="T28" fmla="*/ 419 w 651"/>
                <a:gd name="T29" fmla="*/ 494 h 646"/>
                <a:gd name="T30" fmla="*/ 424 w 651"/>
                <a:gd name="T31" fmla="*/ 465 h 646"/>
                <a:gd name="T32" fmla="*/ 416 w 651"/>
                <a:gd name="T33" fmla="*/ 381 h 646"/>
                <a:gd name="T34" fmla="*/ 486 w 651"/>
                <a:gd name="T35" fmla="*/ 422 h 646"/>
                <a:gd name="T36" fmla="*/ 505 w 651"/>
                <a:gd name="T37" fmla="*/ 399 h 646"/>
                <a:gd name="T38" fmla="*/ 452 w 651"/>
                <a:gd name="T39" fmla="*/ 337 h 646"/>
                <a:gd name="T40" fmla="*/ 536 w 651"/>
                <a:gd name="T41" fmla="*/ 331 h 646"/>
                <a:gd name="T42" fmla="*/ 564 w 651"/>
                <a:gd name="T43" fmla="*/ 321 h 646"/>
                <a:gd name="T44" fmla="*/ 558 w 651"/>
                <a:gd name="T45" fmla="*/ 292 h 646"/>
                <a:gd name="T46" fmla="*/ 522 w 651"/>
                <a:gd name="T47" fmla="*/ 216 h 646"/>
                <a:gd name="T48" fmla="*/ 602 w 651"/>
                <a:gd name="T49" fmla="*/ 230 h 646"/>
                <a:gd name="T50" fmla="*/ 612 w 651"/>
                <a:gd name="T51" fmla="*/ 202 h 646"/>
                <a:gd name="T52" fmla="*/ 542 w 651"/>
                <a:gd name="T53" fmla="*/ 162 h 646"/>
                <a:gd name="T54" fmla="*/ 618 w 651"/>
                <a:gd name="T55" fmla="*/ 128 h 646"/>
                <a:gd name="T56" fmla="*/ 641 w 651"/>
                <a:gd name="T57" fmla="*/ 109 h 646"/>
                <a:gd name="T58" fmla="*/ 626 w 651"/>
                <a:gd name="T59" fmla="*/ 84 h 646"/>
                <a:gd name="T60" fmla="*/ 566 w 651"/>
                <a:gd name="T61" fmla="*/ 25 h 646"/>
                <a:gd name="T62" fmla="*/ 646 w 651"/>
                <a:gd name="T63" fmla="*/ 11 h 646"/>
                <a:gd name="T64" fmla="*/ 0 w 651"/>
                <a:gd name="T65"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1" h="646">
                  <a:moveTo>
                    <a:pt x="0" y="646"/>
                  </a:moveTo>
                  <a:cubicBezTo>
                    <a:pt x="1" y="646"/>
                    <a:pt x="2" y="646"/>
                    <a:pt x="3" y="646"/>
                  </a:cubicBezTo>
                  <a:cubicBezTo>
                    <a:pt x="8" y="646"/>
                    <a:pt x="13" y="644"/>
                    <a:pt x="18" y="640"/>
                  </a:cubicBezTo>
                  <a:cubicBezTo>
                    <a:pt x="22" y="637"/>
                    <a:pt x="24" y="632"/>
                    <a:pt x="25" y="626"/>
                  </a:cubicBezTo>
                  <a:cubicBezTo>
                    <a:pt x="26" y="620"/>
                    <a:pt x="29" y="589"/>
                    <a:pt x="31" y="560"/>
                  </a:cubicBezTo>
                  <a:cubicBezTo>
                    <a:pt x="45" y="560"/>
                    <a:pt x="59" y="558"/>
                    <a:pt x="72" y="557"/>
                  </a:cubicBezTo>
                  <a:cubicBezTo>
                    <a:pt x="80" y="584"/>
                    <a:pt x="88" y="614"/>
                    <a:pt x="90" y="621"/>
                  </a:cubicBezTo>
                  <a:cubicBezTo>
                    <a:pt x="91" y="626"/>
                    <a:pt x="95" y="630"/>
                    <a:pt x="100" y="633"/>
                  </a:cubicBezTo>
                  <a:cubicBezTo>
                    <a:pt x="104" y="636"/>
                    <a:pt x="110" y="637"/>
                    <a:pt x="115" y="636"/>
                  </a:cubicBezTo>
                  <a:cubicBezTo>
                    <a:pt x="121" y="635"/>
                    <a:pt x="125" y="632"/>
                    <a:pt x="129" y="628"/>
                  </a:cubicBezTo>
                  <a:cubicBezTo>
                    <a:pt x="132" y="624"/>
                    <a:pt x="134" y="619"/>
                    <a:pt x="134" y="613"/>
                  </a:cubicBezTo>
                  <a:cubicBezTo>
                    <a:pt x="133" y="607"/>
                    <a:pt x="131" y="575"/>
                    <a:pt x="129" y="547"/>
                  </a:cubicBezTo>
                  <a:cubicBezTo>
                    <a:pt x="142" y="544"/>
                    <a:pt x="155" y="540"/>
                    <a:pt x="168" y="536"/>
                  </a:cubicBezTo>
                  <a:cubicBezTo>
                    <a:pt x="180" y="562"/>
                    <a:pt x="194" y="590"/>
                    <a:pt x="197" y="596"/>
                  </a:cubicBezTo>
                  <a:cubicBezTo>
                    <a:pt x="199" y="601"/>
                    <a:pt x="203" y="605"/>
                    <a:pt x="208" y="607"/>
                  </a:cubicBezTo>
                  <a:cubicBezTo>
                    <a:pt x="214" y="608"/>
                    <a:pt x="219" y="608"/>
                    <a:pt x="224" y="607"/>
                  </a:cubicBezTo>
                  <a:cubicBezTo>
                    <a:pt x="230" y="605"/>
                    <a:pt x="234" y="601"/>
                    <a:pt x="236" y="596"/>
                  </a:cubicBezTo>
                  <a:cubicBezTo>
                    <a:pt x="239" y="592"/>
                    <a:pt x="240" y="586"/>
                    <a:pt x="239" y="581"/>
                  </a:cubicBezTo>
                  <a:cubicBezTo>
                    <a:pt x="237" y="574"/>
                    <a:pt x="229" y="544"/>
                    <a:pt x="222" y="517"/>
                  </a:cubicBezTo>
                  <a:cubicBezTo>
                    <a:pt x="235" y="511"/>
                    <a:pt x="247" y="505"/>
                    <a:pt x="259" y="499"/>
                  </a:cubicBezTo>
                  <a:cubicBezTo>
                    <a:pt x="276" y="522"/>
                    <a:pt x="294" y="548"/>
                    <a:pt x="298" y="553"/>
                  </a:cubicBezTo>
                  <a:cubicBezTo>
                    <a:pt x="301" y="558"/>
                    <a:pt x="306" y="560"/>
                    <a:pt x="311" y="561"/>
                  </a:cubicBezTo>
                  <a:cubicBezTo>
                    <a:pt x="316" y="562"/>
                    <a:pt x="322" y="562"/>
                    <a:pt x="327" y="559"/>
                  </a:cubicBezTo>
                  <a:cubicBezTo>
                    <a:pt x="332" y="556"/>
                    <a:pt x="335" y="552"/>
                    <a:pt x="337" y="547"/>
                  </a:cubicBezTo>
                  <a:cubicBezTo>
                    <a:pt x="339" y="542"/>
                    <a:pt x="339" y="536"/>
                    <a:pt x="336" y="531"/>
                  </a:cubicBezTo>
                  <a:cubicBezTo>
                    <a:pt x="334" y="525"/>
                    <a:pt x="321" y="496"/>
                    <a:pt x="309" y="470"/>
                  </a:cubicBezTo>
                  <a:cubicBezTo>
                    <a:pt x="321" y="463"/>
                    <a:pt x="332" y="455"/>
                    <a:pt x="343" y="447"/>
                  </a:cubicBezTo>
                  <a:cubicBezTo>
                    <a:pt x="363" y="467"/>
                    <a:pt x="385" y="489"/>
                    <a:pt x="390" y="493"/>
                  </a:cubicBezTo>
                  <a:cubicBezTo>
                    <a:pt x="394" y="497"/>
                    <a:pt x="399" y="499"/>
                    <a:pt x="404" y="499"/>
                  </a:cubicBezTo>
                  <a:cubicBezTo>
                    <a:pt x="410" y="499"/>
                    <a:pt x="415" y="497"/>
                    <a:pt x="419" y="494"/>
                  </a:cubicBezTo>
                  <a:cubicBezTo>
                    <a:pt x="424" y="490"/>
                    <a:pt x="426" y="485"/>
                    <a:pt x="427" y="480"/>
                  </a:cubicBezTo>
                  <a:cubicBezTo>
                    <a:pt x="428" y="475"/>
                    <a:pt x="427" y="469"/>
                    <a:pt x="424" y="465"/>
                  </a:cubicBezTo>
                  <a:cubicBezTo>
                    <a:pt x="420" y="459"/>
                    <a:pt x="403" y="433"/>
                    <a:pt x="386" y="410"/>
                  </a:cubicBezTo>
                  <a:cubicBezTo>
                    <a:pt x="397" y="400"/>
                    <a:pt x="406" y="391"/>
                    <a:pt x="416" y="381"/>
                  </a:cubicBezTo>
                  <a:cubicBezTo>
                    <a:pt x="439" y="397"/>
                    <a:pt x="465" y="415"/>
                    <a:pt x="470" y="418"/>
                  </a:cubicBezTo>
                  <a:cubicBezTo>
                    <a:pt x="475" y="422"/>
                    <a:pt x="480" y="423"/>
                    <a:pt x="486" y="422"/>
                  </a:cubicBezTo>
                  <a:cubicBezTo>
                    <a:pt x="491" y="421"/>
                    <a:pt x="496" y="418"/>
                    <a:pt x="499" y="414"/>
                  </a:cubicBezTo>
                  <a:cubicBezTo>
                    <a:pt x="503" y="409"/>
                    <a:pt x="505" y="404"/>
                    <a:pt x="505" y="399"/>
                  </a:cubicBezTo>
                  <a:cubicBezTo>
                    <a:pt x="505" y="394"/>
                    <a:pt x="503" y="388"/>
                    <a:pt x="499" y="384"/>
                  </a:cubicBezTo>
                  <a:cubicBezTo>
                    <a:pt x="494" y="379"/>
                    <a:pt x="472" y="357"/>
                    <a:pt x="452" y="337"/>
                  </a:cubicBezTo>
                  <a:cubicBezTo>
                    <a:pt x="461" y="326"/>
                    <a:pt x="469" y="315"/>
                    <a:pt x="476" y="303"/>
                  </a:cubicBezTo>
                  <a:cubicBezTo>
                    <a:pt x="502" y="315"/>
                    <a:pt x="530" y="328"/>
                    <a:pt x="536" y="331"/>
                  </a:cubicBezTo>
                  <a:cubicBezTo>
                    <a:pt x="541" y="333"/>
                    <a:pt x="547" y="333"/>
                    <a:pt x="552" y="331"/>
                  </a:cubicBezTo>
                  <a:cubicBezTo>
                    <a:pt x="557" y="329"/>
                    <a:pt x="561" y="326"/>
                    <a:pt x="564" y="321"/>
                  </a:cubicBezTo>
                  <a:cubicBezTo>
                    <a:pt x="567" y="316"/>
                    <a:pt x="568" y="311"/>
                    <a:pt x="567" y="305"/>
                  </a:cubicBezTo>
                  <a:cubicBezTo>
                    <a:pt x="566" y="300"/>
                    <a:pt x="563" y="295"/>
                    <a:pt x="558" y="292"/>
                  </a:cubicBezTo>
                  <a:cubicBezTo>
                    <a:pt x="553" y="288"/>
                    <a:pt x="528" y="270"/>
                    <a:pt x="505" y="253"/>
                  </a:cubicBezTo>
                  <a:cubicBezTo>
                    <a:pt x="511" y="241"/>
                    <a:pt x="517" y="229"/>
                    <a:pt x="522" y="216"/>
                  </a:cubicBezTo>
                  <a:cubicBezTo>
                    <a:pt x="549" y="223"/>
                    <a:pt x="580" y="231"/>
                    <a:pt x="586" y="233"/>
                  </a:cubicBezTo>
                  <a:cubicBezTo>
                    <a:pt x="591" y="234"/>
                    <a:pt x="597" y="233"/>
                    <a:pt x="602" y="230"/>
                  </a:cubicBezTo>
                  <a:cubicBezTo>
                    <a:pt x="606" y="228"/>
                    <a:pt x="610" y="224"/>
                    <a:pt x="612" y="218"/>
                  </a:cubicBezTo>
                  <a:cubicBezTo>
                    <a:pt x="614" y="213"/>
                    <a:pt x="614" y="207"/>
                    <a:pt x="612" y="202"/>
                  </a:cubicBezTo>
                  <a:cubicBezTo>
                    <a:pt x="610" y="198"/>
                    <a:pt x="606" y="193"/>
                    <a:pt x="601" y="191"/>
                  </a:cubicBezTo>
                  <a:cubicBezTo>
                    <a:pt x="595" y="188"/>
                    <a:pt x="567" y="174"/>
                    <a:pt x="542" y="162"/>
                  </a:cubicBezTo>
                  <a:cubicBezTo>
                    <a:pt x="546" y="149"/>
                    <a:pt x="549" y="136"/>
                    <a:pt x="552" y="122"/>
                  </a:cubicBezTo>
                  <a:cubicBezTo>
                    <a:pt x="581" y="125"/>
                    <a:pt x="612" y="127"/>
                    <a:pt x="618" y="128"/>
                  </a:cubicBezTo>
                  <a:cubicBezTo>
                    <a:pt x="624" y="128"/>
                    <a:pt x="629" y="126"/>
                    <a:pt x="633" y="123"/>
                  </a:cubicBezTo>
                  <a:cubicBezTo>
                    <a:pt x="637" y="119"/>
                    <a:pt x="640" y="115"/>
                    <a:pt x="641" y="109"/>
                  </a:cubicBezTo>
                  <a:cubicBezTo>
                    <a:pt x="642" y="103"/>
                    <a:pt x="641" y="98"/>
                    <a:pt x="638" y="93"/>
                  </a:cubicBezTo>
                  <a:cubicBezTo>
                    <a:pt x="636" y="89"/>
                    <a:pt x="631" y="85"/>
                    <a:pt x="626" y="84"/>
                  </a:cubicBezTo>
                  <a:cubicBezTo>
                    <a:pt x="620" y="82"/>
                    <a:pt x="589" y="73"/>
                    <a:pt x="562" y="66"/>
                  </a:cubicBezTo>
                  <a:cubicBezTo>
                    <a:pt x="564" y="52"/>
                    <a:pt x="565" y="39"/>
                    <a:pt x="566" y="25"/>
                  </a:cubicBezTo>
                  <a:cubicBezTo>
                    <a:pt x="594" y="22"/>
                    <a:pt x="625" y="19"/>
                    <a:pt x="632" y="19"/>
                  </a:cubicBezTo>
                  <a:cubicBezTo>
                    <a:pt x="637" y="18"/>
                    <a:pt x="642" y="15"/>
                    <a:pt x="646" y="11"/>
                  </a:cubicBezTo>
                  <a:cubicBezTo>
                    <a:pt x="648" y="8"/>
                    <a:pt x="650" y="4"/>
                    <a:pt x="651" y="0"/>
                  </a:cubicBezTo>
                  <a:cubicBezTo>
                    <a:pt x="0" y="0"/>
                    <a:pt x="0" y="0"/>
                    <a:pt x="0" y="0"/>
                  </a:cubicBezTo>
                  <a:lnTo>
                    <a:pt x="0" y="646"/>
                  </a:ln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76" name="组合 75"/>
            <p:cNvGrpSpPr>
              <a:grpSpLocks noChangeAspect="1"/>
            </p:cNvGrpSpPr>
            <p:nvPr/>
          </p:nvGrpSpPr>
          <p:grpSpPr>
            <a:xfrm>
              <a:off x="6511687" y="4526254"/>
              <a:ext cx="540345" cy="456561"/>
              <a:chOff x="2203042" y="1374866"/>
              <a:chExt cx="706438" cy="596900"/>
            </a:xfrm>
            <a:solidFill>
              <a:srgbClr val="D80168"/>
            </a:solidFill>
          </p:grpSpPr>
          <p:sp>
            <p:nvSpPr>
              <p:cNvPr id="77" name="Oval 50"/>
              <p:cNvSpPr>
                <a:spLocks noChangeArrowheads="1"/>
              </p:cNvSpPr>
              <p:nvPr/>
            </p:nvSpPr>
            <p:spPr bwMode="auto">
              <a:xfrm>
                <a:off x="2455455" y="1441541"/>
                <a:ext cx="203200" cy="2032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51"/>
              <p:cNvSpPr>
                <a:spLocks/>
              </p:cNvSpPr>
              <p:nvPr/>
            </p:nvSpPr>
            <p:spPr bwMode="auto">
              <a:xfrm>
                <a:off x="2379255" y="1663791"/>
                <a:ext cx="357188" cy="307975"/>
              </a:xfrm>
              <a:custGeom>
                <a:avLst/>
                <a:gdLst>
                  <a:gd name="T0" fmla="*/ 65 w 95"/>
                  <a:gd name="T1" fmla="*/ 0 h 82"/>
                  <a:gd name="T2" fmla="*/ 48 w 95"/>
                  <a:gd name="T3" fmla="*/ 20 h 82"/>
                  <a:gd name="T4" fmla="*/ 31 w 95"/>
                  <a:gd name="T5" fmla="*/ 0 h 82"/>
                  <a:gd name="T6" fmla="*/ 0 w 95"/>
                  <a:gd name="T7" fmla="*/ 51 h 82"/>
                  <a:gd name="T8" fmla="*/ 1 w 95"/>
                  <a:gd name="T9" fmla="*/ 61 h 82"/>
                  <a:gd name="T10" fmla="*/ 48 w 95"/>
                  <a:gd name="T11" fmla="*/ 82 h 82"/>
                  <a:gd name="T12" fmla="*/ 94 w 95"/>
                  <a:gd name="T13" fmla="*/ 61 h 82"/>
                  <a:gd name="T14" fmla="*/ 95 w 95"/>
                  <a:gd name="T15" fmla="*/ 51 h 82"/>
                  <a:gd name="T16" fmla="*/ 65 w 95"/>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82">
                    <a:moveTo>
                      <a:pt x="65" y="0"/>
                    </a:moveTo>
                    <a:cubicBezTo>
                      <a:pt x="48" y="20"/>
                      <a:pt x="48" y="20"/>
                      <a:pt x="48" y="20"/>
                    </a:cubicBezTo>
                    <a:cubicBezTo>
                      <a:pt x="31" y="0"/>
                      <a:pt x="31" y="0"/>
                      <a:pt x="31" y="0"/>
                    </a:cubicBezTo>
                    <a:cubicBezTo>
                      <a:pt x="13" y="8"/>
                      <a:pt x="0" y="28"/>
                      <a:pt x="0" y="51"/>
                    </a:cubicBezTo>
                    <a:cubicBezTo>
                      <a:pt x="0" y="54"/>
                      <a:pt x="1" y="57"/>
                      <a:pt x="1" y="61"/>
                    </a:cubicBezTo>
                    <a:cubicBezTo>
                      <a:pt x="11" y="73"/>
                      <a:pt x="28" y="82"/>
                      <a:pt x="48" y="82"/>
                    </a:cubicBezTo>
                    <a:cubicBezTo>
                      <a:pt x="67" y="82"/>
                      <a:pt x="84" y="73"/>
                      <a:pt x="94" y="61"/>
                    </a:cubicBezTo>
                    <a:cubicBezTo>
                      <a:pt x="95" y="57"/>
                      <a:pt x="95" y="54"/>
                      <a:pt x="95" y="51"/>
                    </a:cubicBezTo>
                    <a:cubicBezTo>
                      <a:pt x="95" y="28"/>
                      <a:pt x="82" y="7"/>
                      <a:pt x="6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52"/>
              <p:cNvSpPr>
                <a:spLocks/>
              </p:cNvSpPr>
              <p:nvPr/>
            </p:nvSpPr>
            <p:spPr bwMode="auto">
              <a:xfrm>
                <a:off x="2653892" y="1374866"/>
                <a:ext cx="184150" cy="187325"/>
              </a:xfrm>
              <a:custGeom>
                <a:avLst/>
                <a:gdLst>
                  <a:gd name="T0" fmla="*/ 24 w 49"/>
                  <a:gd name="T1" fmla="*/ 0 h 50"/>
                  <a:gd name="T2" fmla="*/ 0 w 49"/>
                  <a:gd name="T3" fmla="*/ 18 h 50"/>
                  <a:gd name="T4" fmla="*/ 11 w 49"/>
                  <a:gd name="T5" fmla="*/ 45 h 50"/>
                  <a:gd name="T6" fmla="*/ 11 w 49"/>
                  <a:gd name="T7" fmla="*/ 46 h 50"/>
                  <a:gd name="T8" fmla="*/ 24 w 49"/>
                  <a:gd name="T9" fmla="*/ 50 h 50"/>
                  <a:gd name="T10" fmla="*/ 49 w 49"/>
                  <a:gd name="T11" fmla="*/ 25 h 50"/>
                  <a:gd name="T12" fmla="*/ 24 w 4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49" h="50">
                    <a:moveTo>
                      <a:pt x="24" y="0"/>
                    </a:moveTo>
                    <a:cubicBezTo>
                      <a:pt x="12" y="0"/>
                      <a:pt x="2" y="8"/>
                      <a:pt x="0" y="18"/>
                    </a:cubicBezTo>
                    <a:cubicBezTo>
                      <a:pt x="6" y="25"/>
                      <a:pt x="11" y="34"/>
                      <a:pt x="11" y="45"/>
                    </a:cubicBezTo>
                    <a:cubicBezTo>
                      <a:pt x="11" y="45"/>
                      <a:pt x="11" y="46"/>
                      <a:pt x="11" y="46"/>
                    </a:cubicBezTo>
                    <a:cubicBezTo>
                      <a:pt x="14" y="49"/>
                      <a:pt x="19" y="50"/>
                      <a:pt x="24" y="50"/>
                    </a:cubicBezTo>
                    <a:cubicBezTo>
                      <a:pt x="37" y="50"/>
                      <a:pt x="49" y="39"/>
                      <a:pt x="49" y="25"/>
                    </a:cubicBezTo>
                    <a:cubicBezTo>
                      <a:pt x="49" y="11"/>
                      <a:pt x="37" y="0"/>
                      <a:pt x="2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53"/>
              <p:cNvSpPr>
                <a:spLocks/>
              </p:cNvSpPr>
              <p:nvPr/>
            </p:nvSpPr>
            <p:spPr bwMode="auto">
              <a:xfrm>
                <a:off x="2271305" y="1374866"/>
                <a:ext cx="187325" cy="187325"/>
              </a:xfrm>
              <a:custGeom>
                <a:avLst/>
                <a:gdLst>
                  <a:gd name="T0" fmla="*/ 40 w 50"/>
                  <a:gd name="T1" fmla="*/ 45 h 50"/>
                  <a:gd name="T2" fmla="*/ 50 w 50"/>
                  <a:gd name="T3" fmla="*/ 20 h 50"/>
                  <a:gd name="T4" fmla="*/ 25 w 50"/>
                  <a:gd name="T5" fmla="*/ 0 h 50"/>
                  <a:gd name="T6" fmla="*/ 0 w 50"/>
                  <a:gd name="T7" fmla="*/ 25 h 50"/>
                  <a:gd name="T8" fmla="*/ 25 w 50"/>
                  <a:gd name="T9" fmla="*/ 50 h 50"/>
                  <a:gd name="T10" fmla="*/ 40 w 50"/>
                  <a:gd name="T11" fmla="*/ 45 h 50"/>
                  <a:gd name="T12" fmla="*/ 40 w 50"/>
                  <a:gd name="T13" fmla="*/ 45 h 50"/>
                </a:gdLst>
                <a:ahLst/>
                <a:cxnLst>
                  <a:cxn ang="0">
                    <a:pos x="T0" y="T1"/>
                  </a:cxn>
                  <a:cxn ang="0">
                    <a:pos x="T2" y="T3"/>
                  </a:cxn>
                  <a:cxn ang="0">
                    <a:pos x="T4" y="T5"/>
                  </a:cxn>
                  <a:cxn ang="0">
                    <a:pos x="T6" y="T7"/>
                  </a:cxn>
                  <a:cxn ang="0">
                    <a:pos x="T8" y="T9"/>
                  </a:cxn>
                  <a:cxn ang="0">
                    <a:pos x="T10" y="T11"/>
                  </a:cxn>
                  <a:cxn ang="0">
                    <a:pos x="T12" y="T13"/>
                  </a:cxn>
                </a:cxnLst>
                <a:rect l="0" t="0" r="r" b="b"/>
                <a:pathLst>
                  <a:path w="50" h="50">
                    <a:moveTo>
                      <a:pt x="40" y="45"/>
                    </a:moveTo>
                    <a:cubicBezTo>
                      <a:pt x="40" y="35"/>
                      <a:pt x="44" y="26"/>
                      <a:pt x="50" y="20"/>
                    </a:cubicBezTo>
                    <a:cubicBezTo>
                      <a:pt x="48" y="8"/>
                      <a:pt x="37" y="0"/>
                      <a:pt x="25" y="0"/>
                    </a:cubicBezTo>
                    <a:cubicBezTo>
                      <a:pt x="12" y="0"/>
                      <a:pt x="0" y="11"/>
                      <a:pt x="0" y="25"/>
                    </a:cubicBezTo>
                    <a:cubicBezTo>
                      <a:pt x="0" y="39"/>
                      <a:pt x="12" y="50"/>
                      <a:pt x="25" y="50"/>
                    </a:cubicBezTo>
                    <a:cubicBezTo>
                      <a:pt x="31" y="50"/>
                      <a:pt x="36" y="48"/>
                      <a:pt x="40" y="45"/>
                    </a:cubicBezTo>
                    <a:cubicBezTo>
                      <a:pt x="40" y="45"/>
                      <a:pt x="40" y="45"/>
                      <a:pt x="40" y="4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54"/>
              <p:cNvSpPr>
                <a:spLocks/>
              </p:cNvSpPr>
              <p:nvPr/>
            </p:nvSpPr>
            <p:spPr bwMode="auto">
              <a:xfrm>
                <a:off x="2653892" y="1578066"/>
                <a:ext cx="255588" cy="285750"/>
              </a:xfrm>
              <a:custGeom>
                <a:avLst/>
                <a:gdLst>
                  <a:gd name="T0" fmla="*/ 40 w 68"/>
                  <a:gd name="T1" fmla="*/ 0 h 76"/>
                  <a:gd name="T2" fmla="*/ 24 w 68"/>
                  <a:gd name="T3" fmla="*/ 19 h 76"/>
                  <a:gd name="T4" fmla="*/ 9 w 68"/>
                  <a:gd name="T5" fmla="*/ 2 h 76"/>
                  <a:gd name="T6" fmla="*/ 0 w 68"/>
                  <a:gd name="T7" fmla="*/ 16 h 76"/>
                  <a:gd name="T8" fmla="*/ 32 w 68"/>
                  <a:gd name="T9" fmla="*/ 74 h 76"/>
                  <a:gd name="T10" fmla="*/ 31 w 68"/>
                  <a:gd name="T11" fmla="*/ 76 h 76"/>
                  <a:gd name="T12" fmla="*/ 67 w 68"/>
                  <a:gd name="T13" fmla="*/ 57 h 76"/>
                  <a:gd name="T14" fmla="*/ 68 w 68"/>
                  <a:gd name="T15" fmla="*/ 48 h 76"/>
                  <a:gd name="T16" fmla="*/ 40 w 68"/>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76">
                    <a:moveTo>
                      <a:pt x="40" y="0"/>
                    </a:moveTo>
                    <a:cubicBezTo>
                      <a:pt x="24" y="19"/>
                      <a:pt x="24" y="19"/>
                      <a:pt x="24" y="19"/>
                    </a:cubicBezTo>
                    <a:cubicBezTo>
                      <a:pt x="9" y="2"/>
                      <a:pt x="9" y="2"/>
                      <a:pt x="9" y="2"/>
                    </a:cubicBezTo>
                    <a:cubicBezTo>
                      <a:pt x="7" y="7"/>
                      <a:pt x="4" y="12"/>
                      <a:pt x="0" y="16"/>
                    </a:cubicBezTo>
                    <a:cubicBezTo>
                      <a:pt x="19" y="27"/>
                      <a:pt x="32" y="49"/>
                      <a:pt x="32" y="74"/>
                    </a:cubicBezTo>
                    <a:cubicBezTo>
                      <a:pt x="32" y="75"/>
                      <a:pt x="31" y="75"/>
                      <a:pt x="31" y="76"/>
                    </a:cubicBezTo>
                    <a:cubicBezTo>
                      <a:pt x="46" y="74"/>
                      <a:pt x="59" y="67"/>
                      <a:pt x="67" y="57"/>
                    </a:cubicBezTo>
                    <a:cubicBezTo>
                      <a:pt x="68" y="54"/>
                      <a:pt x="68" y="51"/>
                      <a:pt x="68" y="48"/>
                    </a:cubicBezTo>
                    <a:cubicBezTo>
                      <a:pt x="68" y="26"/>
                      <a:pt x="56" y="8"/>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55"/>
              <p:cNvSpPr>
                <a:spLocks/>
              </p:cNvSpPr>
              <p:nvPr/>
            </p:nvSpPr>
            <p:spPr bwMode="auto">
              <a:xfrm>
                <a:off x="2203042" y="1578066"/>
                <a:ext cx="258763" cy="285750"/>
              </a:xfrm>
              <a:custGeom>
                <a:avLst/>
                <a:gdLst>
                  <a:gd name="T0" fmla="*/ 38 w 69"/>
                  <a:gd name="T1" fmla="*/ 74 h 76"/>
                  <a:gd name="T2" fmla="*/ 69 w 69"/>
                  <a:gd name="T3" fmla="*/ 17 h 76"/>
                  <a:gd name="T4" fmla="*/ 59 w 69"/>
                  <a:gd name="T5" fmla="*/ 0 h 76"/>
                  <a:gd name="T6" fmla="*/ 59 w 69"/>
                  <a:gd name="T7" fmla="*/ 0 h 76"/>
                  <a:gd name="T8" fmla="*/ 44 w 69"/>
                  <a:gd name="T9" fmla="*/ 19 h 76"/>
                  <a:gd name="T10" fmla="*/ 28 w 69"/>
                  <a:gd name="T11" fmla="*/ 1 h 76"/>
                  <a:gd name="T12" fmla="*/ 0 w 69"/>
                  <a:gd name="T13" fmla="*/ 48 h 76"/>
                  <a:gd name="T14" fmla="*/ 0 w 69"/>
                  <a:gd name="T15" fmla="*/ 57 h 76"/>
                  <a:gd name="T16" fmla="*/ 38 w 69"/>
                  <a:gd name="T17" fmla="*/ 76 h 76"/>
                  <a:gd name="T18" fmla="*/ 38 w 69"/>
                  <a:gd name="T19" fmla="*/ 7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6">
                    <a:moveTo>
                      <a:pt x="38" y="74"/>
                    </a:moveTo>
                    <a:cubicBezTo>
                      <a:pt x="38" y="49"/>
                      <a:pt x="50" y="28"/>
                      <a:pt x="69" y="17"/>
                    </a:cubicBezTo>
                    <a:cubicBezTo>
                      <a:pt x="65" y="12"/>
                      <a:pt x="61" y="7"/>
                      <a:pt x="59" y="0"/>
                    </a:cubicBezTo>
                    <a:cubicBezTo>
                      <a:pt x="59" y="0"/>
                      <a:pt x="59" y="0"/>
                      <a:pt x="59" y="0"/>
                    </a:cubicBezTo>
                    <a:cubicBezTo>
                      <a:pt x="44" y="19"/>
                      <a:pt x="44" y="19"/>
                      <a:pt x="44" y="19"/>
                    </a:cubicBezTo>
                    <a:cubicBezTo>
                      <a:pt x="28" y="1"/>
                      <a:pt x="28" y="1"/>
                      <a:pt x="28" y="1"/>
                    </a:cubicBezTo>
                    <a:cubicBezTo>
                      <a:pt x="12" y="8"/>
                      <a:pt x="0" y="26"/>
                      <a:pt x="0" y="48"/>
                    </a:cubicBezTo>
                    <a:cubicBezTo>
                      <a:pt x="0" y="51"/>
                      <a:pt x="0" y="54"/>
                      <a:pt x="0" y="57"/>
                    </a:cubicBezTo>
                    <a:cubicBezTo>
                      <a:pt x="9" y="67"/>
                      <a:pt x="22" y="75"/>
                      <a:pt x="38" y="76"/>
                    </a:cubicBezTo>
                    <a:cubicBezTo>
                      <a:pt x="38" y="75"/>
                      <a:pt x="38" y="75"/>
                      <a:pt x="38" y="7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83" name="组合 82"/>
          <p:cNvGrpSpPr/>
          <p:nvPr/>
        </p:nvGrpSpPr>
        <p:grpSpPr>
          <a:xfrm>
            <a:off x="4105274" y="2745636"/>
            <a:ext cx="1992795" cy="1980378"/>
            <a:chOff x="4105275" y="4049231"/>
            <a:chExt cx="1992795" cy="1980378"/>
          </a:xfrm>
        </p:grpSpPr>
        <p:sp>
          <p:nvSpPr>
            <p:cNvPr id="84" name="Freeform 7"/>
            <p:cNvSpPr>
              <a:spLocks/>
            </p:cNvSpPr>
            <p:nvPr/>
          </p:nvSpPr>
          <p:spPr bwMode="auto">
            <a:xfrm>
              <a:off x="4105275" y="4049231"/>
              <a:ext cx="1992795" cy="1980378"/>
            </a:xfrm>
            <a:custGeom>
              <a:avLst/>
              <a:gdLst>
                <a:gd name="T0" fmla="*/ 648 w 650"/>
                <a:gd name="T1" fmla="*/ 646 h 646"/>
                <a:gd name="T2" fmla="*/ 625 w 650"/>
                <a:gd name="T3" fmla="*/ 626 h 646"/>
                <a:gd name="T4" fmla="*/ 578 w 650"/>
                <a:gd name="T5" fmla="*/ 557 h 646"/>
                <a:gd name="T6" fmla="*/ 551 w 650"/>
                <a:gd name="T7" fmla="*/ 633 h 646"/>
                <a:gd name="T8" fmla="*/ 521 w 650"/>
                <a:gd name="T9" fmla="*/ 628 h 646"/>
                <a:gd name="T10" fmla="*/ 522 w 650"/>
                <a:gd name="T11" fmla="*/ 547 h 646"/>
                <a:gd name="T12" fmla="*/ 454 w 650"/>
                <a:gd name="T13" fmla="*/ 596 h 646"/>
                <a:gd name="T14" fmla="*/ 426 w 650"/>
                <a:gd name="T15" fmla="*/ 607 h 646"/>
                <a:gd name="T16" fmla="*/ 411 w 650"/>
                <a:gd name="T17" fmla="*/ 581 h 646"/>
                <a:gd name="T18" fmla="*/ 391 w 650"/>
                <a:gd name="T19" fmla="*/ 499 h 646"/>
                <a:gd name="T20" fmla="*/ 339 w 650"/>
                <a:gd name="T21" fmla="*/ 561 h 646"/>
                <a:gd name="T22" fmla="*/ 313 w 650"/>
                <a:gd name="T23" fmla="*/ 547 h 646"/>
                <a:gd name="T24" fmla="*/ 341 w 650"/>
                <a:gd name="T25" fmla="*/ 470 h 646"/>
                <a:gd name="T26" fmla="*/ 261 w 650"/>
                <a:gd name="T27" fmla="*/ 493 h 646"/>
                <a:gd name="T28" fmla="*/ 231 w 650"/>
                <a:gd name="T29" fmla="*/ 494 h 646"/>
                <a:gd name="T30" fmla="*/ 226 w 650"/>
                <a:gd name="T31" fmla="*/ 465 h 646"/>
                <a:gd name="T32" fmla="*/ 235 w 650"/>
                <a:gd name="T33" fmla="*/ 381 h 646"/>
                <a:gd name="T34" fmla="*/ 165 w 650"/>
                <a:gd name="T35" fmla="*/ 422 h 646"/>
                <a:gd name="T36" fmla="*/ 146 w 650"/>
                <a:gd name="T37" fmla="*/ 399 h 646"/>
                <a:gd name="T38" fmla="*/ 198 w 650"/>
                <a:gd name="T39" fmla="*/ 337 h 646"/>
                <a:gd name="T40" fmla="*/ 114 w 650"/>
                <a:gd name="T41" fmla="*/ 331 h 646"/>
                <a:gd name="T42" fmla="*/ 86 w 650"/>
                <a:gd name="T43" fmla="*/ 321 h 646"/>
                <a:gd name="T44" fmla="*/ 92 w 650"/>
                <a:gd name="T45" fmla="*/ 292 h 646"/>
                <a:gd name="T46" fmla="*/ 128 w 650"/>
                <a:gd name="T47" fmla="*/ 216 h 646"/>
                <a:gd name="T48" fmla="*/ 49 w 650"/>
                <a:gd name="T49" fmla="*/ 230 h 646"/>
                <a:gd name="T50" fmla="*/ 38 w 650"/>
                <a:gd name="T51" fmla="*/ 202 h 646"/>
                <a:gd name="T52" fmla="*/ 109 w 650"/>
                <a:gd name="T53" fmla="*/ 162 h 646"/>
                <a:gd name="T54" fmla="*/ 32 w 650"/>
                <a:gd name="T55" fmla="*/ 128 h 646"/>
                <a:gd name="T56" fmla="*/ 9 w 650"/>
                <a:gd name="T57" fmla="*/ 109 h 646"/>
                <a:gd name="T58" fmla="*/ 24 w 650"/>
                <a:gd name="T59" fmla="*/ 84 h 646"/>
                <a:gd name="T60" fmla="*/ 85 w 650"/>
                <a:gd name="T61" fmla="*/ 25 h 646"/>
                <a:gd name="T62" fmla="*/ 5 w 650"/>
                <a:gd name="T63" fmla="*/ 11 h 646"/>
                <a:gd name="T64" fmla="*/ 650 w 650"/>
                <a:gd name="T65"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0" h="646">
                  <a:moveTo>
                    <a:pt x="650" y="646"/>
                  </a:moveTo>
                  <a:cubicBezTo>
                    <a:pt x="649" y="646"/>
                    <a:pt x="649" y="646"/>
                    <a:pt x="648" y="646"/>
                  </a:cubicBezTo>
                  <a:cubicBezTo>
                    <a:pt x="642" y="646"/>
                    <a:pt x="637" y="644"/>
                    <a:pt x="633" y="640"/>
                  </a:cubicBezTo>
                  <a:cubicBezTo>
                    <a:pt x="629" y="637"/>
                    <a:pt x="626" y="632"/>
                    <a:pt x="625" y="626"/>
                  </a:cubicBezTo>
                  <a:cubicBezTo>
                    <a:pt x="625" y="620"/>
                    <a:pt x="622" y="589"/>
                    <a:pt x="619" y="560"/>
                  </a:cubicBezTo>
                  <a:cubicBezTo>
                    <a:pt x="605" y="560"/>
                    <a:pt x="592" y="558"/>
                    <a:pt x="578" y="557"/>
                  </a:cubicBezTo>
                  <a:cubicBezTo>
                    <a:pt x="571" y="584"/>
                    <a:pt x="562" y="614"/>
                    <a:pt x="561" y="621"/>
                  </a:cubicBezTo>
                  <a:cubicBezTo>
                    <a:pt x="559" y="626"/>
                    <a:pt x="555" y="630"/>
                    <a:pt x="551" y="633"/>
                  </a:cubicBezTo>
                  <a:cubicBezTo>
                    <a:pt x="546" y="636"/>
                    <a:pt x="541" y="637"/>
                    <a:pt x="535" y="636"/>
                  </a:cubicBezTo>
                  <a:cubicBezTo>
                    <a:pt x="530" y="635"/>
                    <a:pt x="525" y="632"/>
                    <a:pt x="521" y="628"/>
                  </a:cubicBezTo>
                  <a:cubicBezTo>
                    <a:pt x="518" y="624"/>
                    <a:pt x="516" y="619"/>
                    <a:pt x="517" y="613"/>
                  </a:cubicBezTo>
                  <a:cubicBezTo>
                    <a:pt x="517" y="607"/>
                    <a:pt x="519" y="575"/>
                    <a:pt x="522" y="547"/>
                  </a:cubicBezTo>
                  <a:cubicBezTo>
                    <a:pt x="508" y="544"/>
                    <a:pt x="495" y="540"/>
                    <a:pt x="482" y="536"/>
                  </a:cubicBezTo>
                  <a:cubicBezTo>
                    <a:pt x="470" y="562"/>
                    <a:pt x="456" y="590"/>
                    <a:pt x="454" y="596"/>
                  </a:cubicBezTo>
                  <a:cubicBezTo>
                    <a:pt x="451" y="601"/>
                    <a:pt x="447" y="605"/>
                    <a:pt x="442" y="607"/>
                  </a:cubicBezTo>
                  <a:cubicBezTo>
                    <a:pt x="437" y="608"/>
                    <a:pt x="431" y="608"/>
                    <a:pt x="426" y="607"/>
                  </a:cubicBezTo>
                  <a:cubicBezTo>
                    <a:pt x="421" y="605"/>
                    <a:pt x="417" y="601"/>
                    <a:pt x="414" y="596"/>
                  </a:cubicBezTo>
                  <a:cubicBezTo>
                    <a:pt x="411" y="592"/>
                    <a:pt x="410" y="586"/>
                    <a:pt x="411" y="581"/>
                  </a:cubicBezTo>
                  <a:cubicBezTo>
                    <a:pt x="413" y="574"/>
                    <a:pt x="421" y="544"/>
                    <a:pt x="428" y="517"/>
                  </a:cubicBezTo>
                  <a:cubicBezTo>
                    <a:pt x="416" y="511"/>
                    <a:pt x="403" y="505"/>
                    <a:pt x="391" y="499"/>
                  </a:cubicBezTo>
                  <a:cubicBezTo>
                    <a:pt x="375" y="522"/>
                    <a:pt x="356" y="548"/>
                    <a:pt x="353" y="553"/>
                  </a:cubicBezTo>
                  <a:cubicBezTo>
                    <a:pt x="349" y="558"/>
                    <a:pt x="344" y="560"/>
                    <a:pt x="339" y="561"/>
                  </a:cubicBezTo>
                  <a:cubicBezTo>
                    <a:pt x="334" y="562"/>
                    <a:pt x="328" y="562"/>
                    <a:pt x="323" y="559"/>
                  </a:cubicBezTo>
                  <a:cubicBezTo>
                    <a:pt x="319" y="556"/>
                    <a:pt x="315" y="552"/>
                    <a:pt x="313" y="547"/>
                  </a:cubicBezTo>
                  <a:cubicBezTo>
                    <a:pt x="312" y="542"/>
                    <a:pt x="311" y="536"/>
                    <a:pt x="314" y="531"/>
                  </a:cubicBezTo>
                  <a:cubicBezTo>
                    <a:pt x="317" y="525"/>
                    <a:pt x="330" y="496"/>
                    <a:pt x="341" y="470"/>
                  </a:cubicBezTo>
                  <a:cubicBezTo>
                    <a:pt x="330" y="463"/>
                    <a:pt x="319" y="455"/>
                    <a:pt x="308" y="447"/>
                  </a:cubicBezTo>
                  <a:cubicBezTo>
                    <a:pt x="287" y="467"/>
                    <a:pt x="265" y="489"/>
                    <a:pt x="261" y="493"/>
                  </a:cubicBezTo>
                  <a:cubicBezTo>
                    <a:pt x="257" y="497"/>
                    <a:pt x="251" y="499"/>
                    <a:pt x="246" y="499"/>
                  </a:cubicBezTo>
                  <a:cubicBezTo>
                    <a:pt x="241" y="499"/>
                    <a:pt x="235" y="497"/>
                    <a:pt x="231" y="494"/>
                  </a:cubicBezTo>
                  <a:cubicBezTo>
                    <a:pt x="227" y="490"/>
                    <a:pt x="224" y="485"/>
                    <a:pt x="223" y="480"/>
                  </a:cubicBezTo>
                  <a:cubicBezTo>
                    <a:pt x="222" y="475"/>
                    <a:pt x="223" y="469"/>
                    <a:pt x="226" y="465"/>
                  </a:cubicBezTo>
                  <a:cubicBezTo>
                    <a:pt x="230" y="459"/>
                    <a:pt x="248" y="433"/>
                    <a:pt x="264" y="410"/>
                  </a:cubicBezTo>
                  <a:cubicBezTo>
                    <a:pt x="254" y="400"/>
                    <a:pt x="244" y="391"/>
                    <a:pt x="235" y="381"/>
                  </a:cubicBezTo>
                  <a:cubicBezTo>
                    <a:pt x="211" y="397"/>
                    <a:pt x="186" y="415"/>
                    <a:pt x="180" y="418"/>
                  </a:cubicBezTo>
                  <a:cubicBezTo>
                    <a:pt x="176" y="422"/>
                    <a:pt x="170" y="423"/>
                    <a:pt x="165" y="422"/>
                  </a:cubicBezTo>
                  <a:cubicBezTo>
                    <a:pt x="160" y="421"/>
                    <a:pt x="155" y="418"/>
                    <a:pt x="151" y="414"/>
                  </a:cubicBezTo>
                  <a:cubicBezTo>
                    <a:pt x="147" y="409"/>
                    <a:pt x="146" y="404"/>
                    <a:pt x="146" y="399"/>
                  </a:cubicBezTo>
                  <a:cubicBezTo>
                    <a:pt x="146" y="394"/>
                    <a:pt x="148" y="388"/>
                    <a:pt x="151" y="384"/>
                  </a:cubicBezTo>
                  <a:cubicBezTo>
                    <a:pt x="156" y="379"/>
                    <a:pt x="178" y="357"/>
                    <a:pt x="198" y="337"/>
                  </a:cubicBezTo>
                  <a:cubicBezTo>
                    <a:pt x="190" y="326"/>
                    <a:pt x="182" y="315"/>
                    <a:pt x="174" y="303"/>
                  </a:cubicBezTo>
                  <a:cubicBezTo>
                    <a:pt x="149" y="315"/>
                    <a:pt x="120" y="328"/>
                    <a:pt x="114" y="331"/>
                  </a:cubicBezTo>
                  <a:cubicBezTo>
                    <a:pt x="109" y="333"/>
                    <a:pt x="103" y="333"/>
                    <a:pt x="98" y="331"/>
                  </a:cubicBezTo>
                  <a:cubicBezTo>
                    <a:pt x="93" y="329"/>
                    <a:pt x="89" y="326"/>
                    <a:pt x="86" y="321"/>
                  </a:cubicBezTo>
                  <a:cubicBezTo>
                    <a:pt x="83" y="316"/>
                    <a:pt x="83" y="311"/>
                    <a:pt x="84" y="305"/>
                  </a:cubicBezTo>
                  <a:cubicBezTo>
                    <a:pt x="85" y="300"/>
                    <a:pt x="87" y="295"/>
                    <a:pt x="92" y="292"/>
                  </a:cubicBezTo>
                  <a:cubicBezTo>
                    <a:pt x="97" y="288"/>
                    <a:pt x="123" y="270"/>
                    <a:pt x="146" y="253"/>
                  </a:cubicBezTo>
                  <a:cubicBezTo>
                    <a:pt x="139" y="241"/>
                    <a:pt x="134" y="229"/>
                    <a:pt x="128" y="216"/>
                  </a:cubicBezTo>
                  <a:cubicBezTo>
                    <a:pt x="101" y="223"/>
                    <a:pt x="71" y="231"/>
                    <a:pt x="64" y="233"/>
                  </a:cubicBezTo>
                  <a:cubicBezTo>
                    <a:pt x="59" y="234"/>
                    <a:pt x="53" y="233"/>
                    <a:pt x="49" y="230"/>
                  </a:cubicBezTo>
                  <a:cubicBezTo>
                    <a:pt x="44" y="228"/>
                    <a:pt x="40" y="224"/>
                    <a:pt x="38" y="218"/>
                  </a:cubicBezTo>
                  <a:cubicBezTo>
                    <a:pt x="37" y="213"/>
                    <a:pt x="37" y="207"/>
                    <a:pt x="38" y="202"/>
                  </a:cubicBezTo>
                  <a:cubicBezTo>
                    <a:pt x="40" y="198"/>
                    <a:pt x="44" y="193"/>
                    <a:pt x="49" y="191"/>
                  </a:cubicBezTo>
                  <a:cubicBezTo>
                    <a:pt x="55" y="188"/>
                    <a:pt x="83" y="174"/>
                    <a:pt x="109" y="162"/>
                  </a:cubicBezTo>
                  <a:cubicBezTo>
                    <a:pt x="105" y="149"/>
                    <a:pt x="101" y="136"/>
                    <a:pt x="98" y="122"/>
                  </a:cubicBezTo>
                  <a:cubicBezTo>
                    <a:pt x="70" y="125"/>
                    <a:pt x="38" y="127"/>
                    <a:pt x="32" y="128"/>
                  </a:cubicBezTo>
                  <a:cubicBezTo>
                    <a:pt x="27" y="128"/>
                    <a:pt x="21" y="126"/>
                    <a:pt x="17" y="123"/>
                  </a:cubicBezTo>
                  <a:cubicBezTo>
                    <a:pt x="13" y="119"/>
                    <a:pt x="10" y="115"/>
                    <a:pt x="9" y="109"/>
                  </a:cubicBezTo>
                  <a:cubicBezTo>
                    <a:pt x="8" y="103"/>
                    <a:pt x="9" y="98"/>
                    <a:pt x="12" y="93"/>
                  </a:cubicBezTo>
                  <a:cubicBezTo>
                    <a:pt x="15" y="89"/>
                    <a:pt x="19" y="85"/>
                    <a:pt x="24" y="84"/>
                  </a:cubicBezTo>
                  <a:cubicBezTo>
                    <a:pt x="31" y="82"/>
                    <a:pt x="61" y="73"/>
                    <a:pt x="88" y="66"/>
                  </a:cubicBezTo>
                  <a:cubicBezTo>
                    <a:pt x="86" y="52"/>
                    <a:pt x="85" y="39"/>
                    <a:pt x="85" y="25"/>
                  </a:cubicBezTo>
                  <a:cubicBezTo>
                    <a:pt x="56" y="22"/>
                    <a:pt x="25" y="19"/>
                    <a:pt x="19" y="19"/>
                  </a:cubicBezTo>
                  <a:cubicBezTo>
                    <a:pt x="13" y="18"/>
                    <a:pt x="8" y="15"/>
                    <a:pt x="5" y="11"/>
                  </a:cubicBezTo>
                  <a:cubicBezTo>
                    <a:pt x="2" y="8"/>
                    <a:pt x="0" y="4"/>
                    <a:pt x="0" y="0"/>
                  </a:cubicBezTo>
                  <a:cubicBezTo>
                    <a:pt x="650" y="0"/>
                    <a:pt x="650" y="0"/>
                    <a:pt x="650" y="0"/>
                  </a:cubicBezTo>
                  <a:lnTo>
                    <a:pt x="650" y="646"/>
                  </a:ln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85" name="组合 84"/>
            <p:cNvGrpSpPr>
              <a:grpSpLocks noChangeAspect="1"/>
            </p:cNvGrpSpPr>
            <p:nvPr/>
          </p:nvGrpSpPr>
          <p:grpSpPr>
            <a:xfrm>
              <a:off x="5199810" y="4526254"/>
              <a:ext cx="461341" cy="456561"/>
              <a:chOff x="4841467" y="4970553"/>
              <a:chExt cx="612775" cy="606426"/>
            </a:xfrm>
            <a:solidFill>
              <a:srgbClr val="D80168"/>
            </a:solidFill>
          </p:grpSpPr>
          <p:sp>
            <p:nvSpPr>
              <p:cNvPr id="86" name="Freeform 64"/>
              <p:cNvSpPr>
                <a:spLocks/>
              </p:cNvSpPr>
              <p:nvPr/>
            </p:nvSpPr>
            <p:spPr bwMode="auto">
              <a:xfrm>
                <a:off x="4841467" y="4997541"/>
                <a:ext cx="590550" cy="579438"/>
              </a:xfrm>
              <a:custGeom>
                <a:avLst/>
                <a:gdLst>
                  <a:gd name="T0" fmla="*/ 143 w 157"/>
                  <a:gd name="T1" fmla="*/ 67 h 154"/>
                  <a:gd name="T2" fmla="*/ 132 w 157"/>
                  <a:gd name="T3" fmla="*/ 77 h 154"/>
                  <a:gd name="T4" fmla="*/ 126 w 157"/>
                  <a:gd name="T5" fmla="*/ 77 h 154"/>
                  <a:gd name="T6" fmla="*/ 126 w 157"/>
                  <a:gd name="T7" fmla="*/ 66 h 154"/>
                  <a:gd name="T8" fmla="*/ 90 w 157"/>
                  <a:gd name="T9" fmla="*/ 32 h 154"/>
                  <a:gd name="T10" fmla="*/ 79 w 157"/>
                  <a:gd name="T11" fmla="*/ 32 h 154"/>
                  <a:gd name="T12" fmla="*/ 79 w 157"/>
                  <a:gd name="T13" fmla="*/ 25 h 154"/>
                  <a:gd name="T14" fmla="*/ 89 w 157"/>
                  <a:gd name="T15" fmla="*/ 14 h 154"/>
                  <a:gd name="T16" fmla="*/ 64 w 157"/>
                  <a:gd name="T17" fmla="*/ 0 h 154"/>
                  <a:gd name="T18" fmla="*/ 39 w 157"/>
                  <a:gd name="T19" fmla="*/ 14 h 154"/>
                  <a:gd name="T20" fmla="*/ 49 w 157"/>
                  <a:gd name="T21" fmla="*/ 25 h 154"/>
                  <a:gd name="T22" fmla="*/ 49 w 157"/>
                  <a:gd name="T23" fmla="*/ 32 h 154"/>
                  <a:gd name="T24" fmla="*/ 13 w 157"/>
                  <a:gd name="T25" fmla="*/ 32 h 154"/>
                  <a:gd name="T26" fmla="*/ 0 w 157"/>
                  <a:gd name="T27" fmla="*/ 44 h 154"/>
                  <a:gd name="T28" fmla="*/ 0 w 157"/>
                  <a:gd name="T29" fmla="*/ 77 h 154"/>
                  <a:gd name="T30" fmla="*/ 7 w 157"/>
                  <a:gd name="T31" fmla="*/ 77 h 154"/>
                  <a:gd name="T32" fmla="*/ 18 w 157"/>
                  <a:gd name="T33" fmla="*/ 67 h 154"/>
                  <a:gd name="T34" fmla="*/ 32 w 157"/>
                  <a:gd name="T35" fmla="*/ 92 h 154"/>
                  <a:gd name="T36" fmla="*/ 18 w 157"/>
                  <a:gd name="T37" fmla="*/ 117 h 154"/>
                  <a:gd name="T38" fmla="*/ 7 w 157"/>
                  <a:gd name="T39" fmla="*/ 107 h 154"/>
                  <a:gd name="T40" fmla="*/ 0 w 157"/>
                  <a:gd name="T41" fmla="*/ 107 h 154"/>
                  <a:gd name="T42" fmla="*/ 0 w 157"/>
                  <a:gd name="T43" fmla="*/ 142 h 154"/>
                  <a:gd name="T44" fmla="*/ 13 w 157"/>
                  <a:gd name="T45" fmla="*/ 154 h 154"/>
                  <a:gd name="T46" fmla="*/ 49 w 157"/>
                  <a:gd name="T47" fmla="*/ 154 h 154"/>
                  <a:gd name="T48" fmla="*/ 49 w 157"/>
                  <a:gd name="T49" fmla="*/ 148 h 154"/>
                  <a:gd name="T50" fmla="*/ 39 w 157"/>
                  <a:gd name="T51" fmla="*/ 137 h 154"/>
                  <a:gd name="T52" fmla="*/ 64 w 157"/>
                  <a:gd name="T53" fmla="*/ 123 h 154"/>
                  <a:gd name="T54" fmla="*/ 89 w 157"/>
                  <a:gd name="T55" fmla="*/ 137 h 154"/>
                  <a:gd name="T56" fmla="*/ 79 w 157"/>
                  <a:gd name="T57" fmla="*/ 148 h 154"/>
                  <a:gd name="T58" fmla="*/ 79 w 157"/>
                  <a:gd name="T59" fmla="*/ 154 h 154"/>
                  <a:gd name="T60" fmla="*/ 113 w 157"/>
                  <a:gd name="T61" fmla="*/ 154 h 154"/>
                  <a:gd name="T62" fmla="*/ 126 w 157"/>
                  <a:gd name="T63" fmla="*/ 142 h 154"/>
                  <a:gd name="T64" fmla="*/ 126 w 157"/>
                  <a:gd name="T65" fmla="*/ 107 h 154"/>
                  <a:gd name="T66" fmla="*/ 132 w 157"/>
                  <a:gd name="T67" fmla="*/ 107 h 154"/>
                  <a:gd name="T68" fmla="*/ 143 w 157"/>
                  <a:gd name="T69" fmla="*/ 117 h 154"/>
                  <a:gd name="T70" fmla="*/ 157 w 157"/>
                  <a:gd name="T71" fmla="*/ 92 h 154"/>
                  <a:gd name="T72" fmla="*/ 143 w 157"/>
                  <a:gd name="T73" fmla="*/ 6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7" h="154">
                    <a:moveTo>
                      <a:pt x="143" y="67"/>
                    </a:moveTo>
                    <a:cubicBezTo>
                      <a:pt x="139" y="67"/>
                      <a:pt x="135" y="73"/>
                      <a:pt x="132" y="77"/>
                    </a:cubicBezTo>
                    <a:cubicBezTo>
                      <a:pt x="130" y="82"/>
                      <a:pt x="126" y="82"/>
                      <a:pt x="126" y="77"/>
                    </a:cubicBezTo>
                    <a:cubicBezTo>
                      <a:pt x="126" y="66"/>
                      <a:pt x="126" y="66"/>
                      <a:pt x="126" y="66"/>
                    </a:cubicBezTo>
                    <a:cubicBezTo>
                      <a:pt x="107" y="64"/>
                      <a:pt x="93" y="50"/>
                      <a:pt x="90" y="32"/>
                    </a:cubicBezTo>
                    <a:cubicBezTo>
                      <a:pt x="79" y="32"/>
                      <a:pt x="79" y="32"/>
                      <a:pt x="79" y="32"/>
                    </a:cubicBezTo>
                    <a:cubicBezTo>
                      <a:pt x="73" y="32"/>
                      <a:pt x="73" y="26"/>
                      <a:pt x="79" y="25"/>
                    </a:cubicBezTo>
                    <a:cubicBezTo>
                      <a:pt x="86" y="23"/>
                      <a:pt x="89" y="18"/>
                      <a:pt x="89" y="14"/>
                    </a:cubicBezTo>
                    <a:cubicBezTo>
                      <a:pt x="89" y="6"/>
                      <a:pt x="78" y="0"/>
                      <a:pt x="64" y="0"/>
                    </a:cubicBezTo>
                    <a:cubicBezTo>
                      <a:pt x="50" y="0"/>
                      <a:pt x="39" y="6"/>
                      <a:pt x="39" y="14"/>
                    </a:cubicBezTo>
                    <a:cubicBezTo>
                      <a:pt x="39" y="18"/>
                      <a:pt x="43" y="22"/>
                      <a:pt x="49" y="25"/>
                    </a:cubicBezTo>
                    <a:cubicBezTo>
                      <a:pt x="55" y="28"/>
                      <a:pt x="56" y="32"/>
                      <a:pt x="49" y="32"/>
                    </a:cubicBezTo>
                    <a:cubicBezTo>
                      <a:pt x="40" y="32"/>
                      <a:pt x="13" y="32"/>
                      <a:pt x="13" y="32"/>
                    </a:cubicBezTo>
                    <a:cubicBezTo>
                      <a:pt x="6" y="32"/>
                      <a:pt x="0" y="37"/>
                      <a:pt x="0" y="44"/>
                    </a:cubicBezTo>
                    <a:cubicBezTo>
                      <a:pt x="0" y="44"/>
                      <a:pt x="0" y="71"/>
                      <a:pt x="0" y="77"/>
                    </a:cubicBezTo>
                    <a:cubicBezTo>
                      <a:pt x="0" y="84"/>
                      <a:pt x="5" y="84"/>
                      <a:pt x="7" y="77"/>
                    </a:cubicBezTo>
                    <a:cubicBezTo>
                      <a:pt x="9" y="70"/>
                      <a:pt x="14" y="67"/>
                      <a:pt x="18" y="67"/>
                    </a:cubicBezTo>
                    <a:cubicBezTo>
                      <a:pt x="26" y="67"/>
                      <a:pt x="32" y="78"/>
                      <a:pt x="32" y="92"/>
                    </a:cubicBezTo>
                    <a:cubicBezTo>
                      <a:pt x="32" y="106"/>
                      <a:pt x="26" y="117"/>
                      <a:pt x="18" y="117"/>
                    </a:cubicBezTo>
                    <a:cubicBezTo>
                      <a:pt x="14" y="117"/>
                      <a:pt x="9" y="110"/>
                      <a:pt x="7" y="107"/>
                    </a:cubicBezTo>
                    <a:cubicBezTo>
                      <a:pt x="5" y="104"/>
                      <a:pt x="0" y="99"/>
                      <a:pt x="0" y="107"/>
                    </a:cubicBezTo>
                    <a:cubicBezTo>
                      <a:pt x="0" y="118"/>
                      <a:pt x="0" y="142"/>
                      <a:pt x="0" y="142"/>
                    </a:cubicBezTo>
                    <a:cubicBezTo>
                      <a:pt x="0" y="149"/>
                      <a:pt x="6" y="154"/>
                      <a:pt x="13" y="154"/>
                    </a:cubicBezTo>
                    <a:cubicBezTo>
                      <a:pt x="13" y="154"/>
                      <a:pt x="42" y="154"/>
                      <a:pt x="49" y="154"/>
                    </a:cubicBezTo>
                    <a:cubicBezTo>
                      <a:pt x="57" y="154"/>
                      <a:pt x="56" y="151"/>
                      <a:pt x="49" y="148"/>
                    </a:cubicBezTo>
                    <a:cubicBezTo>
                      <a:pt x="42" y="144"/>
                      <a:pt x="39" y="141"/>
                      <a:pt x="39" y="137"/>
                    </a:cubicBezTo>
                    <a:cubicBezTo>
                      <a:pt x="39" y="129"/>
                      <a:pt x="50" y="123"/>
                      <a:pt x="64" y="123"/>
                    </a:cubicBezTo>
                    <a:cubicBezTo>
                      <a:pt x="78" y="123"/>
                      <a:pt x="89" y="129"/>
                      <a:pt x="89" y="137"/>
                    </a:cubicBezTo>
                    <a:cubicBezTo>
                      <a:pt x="89" y="141"/>
                      <a:pt x="85" y="145"/>
                      <a:pt x="79" y="148"/>
                    </a:cubicBezTo>
                    <a:cubicBezTo>
                      <a:pt x="73" y="150"/>
                      <a:pt x="72" y="154"/>
                      <a:pt x="79" y="154"/>
                    </a:cubicBezTo>
                    <a:cubicBezTo>
                      <a:pt x="86" y="154"/>
                      <a:pt x="113" y="154"/>
                      <a:pt x="113" y="154"/>
                    </a:cubicBezTo>
                    <a:cubicBezTo>
                      <a:pt x="120" y="154"/>
                      <a:pt x="126" y="149"/>
                      <a:pt x="126" y="142"/>
                    </a:cubicBezTo>
                    <a:cubicBezTo>
                      <a:pt x="126" y="142"/>
                      <a:pt x="126" y="115"/>
                      <a:pt x="126" y="107"/>
                    </a:cubicBezTo>
                    <a:cubicBezTo>
                      <a:pt x="126" y="100"/>
                      <a:pt x="130" y="102"/>
                      <a:pt x="132" y="107"/>
                    </a:cubicBezTo>
                    <a:cubicBezTo>
                      <a:pt x="134" y="112"/>
                      <a:pt x="139" y="117"/>
                      <a:pt x="143" y="117"/>
                    </a:cubicBezTo>
                    <a:cubicBezTo>
                      <a:pt x="151" y="117"/>
                      <a:pt x="157" y="106"/>
                      <a:pt x="157" y="92"/>
                    </a:cubicBezTo>
                    <a:cubicBezTo>
                      <a:pt x="157" y="78"/>
                      <a:pt x="151" y="67"/>
                      <a:pt x="143"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65"/>
              <p:cNvSpPr>
                <a:spLocks noEditPoints="1"/>
              </p:cNvSpPr>
              <p:nvPr/>
            </p:nvSpPr>
            <p:spPr bwMode="auto">
              <a:xfrm>
                <a:off x="5206592" y="4970553"/>
                <a:ext cx="247650" cy="249238"/>
              </a:xfrm>
              <a:custGeom>
                <a:avLst/>
                <a:gdLst>
                  <a:gd name="T0" fmla="*/ 33 w 66"/>
                  <a:gd name="T1" fmla="*/ 0 h 66"/>
                  <a:gd name="T2" fmla="*/ 0 w 66"/>
                  <a:gd name="T3" fmla="*/ 33 h 66"/>
                  <a:gd name="T4" fmla="*/ 33 w 66"/>
                  <a:gd name="T5" fmla="*/ 66 h 66"/>
                  <a:gd name="T6" fmla="*/ 66 w 66"/>
                  <a:gd name="T7" fmla="*/ 33 h 66"/>
                  <a:gd name="T8" fmla="*/ 33 w 66"/>
                  <a:gd name="T9" fmla="*/ 0 h 66"/>
                  <a:gd name="T10" fmla="*/ 49 w 66"/>
                  <a:gd name="T11" fmla="*/ 38 h 66"/>
                  <a:gd name="T12" fmla="*/ 37 w 66"/>
                  <a:gd name="T13" fmla="*/ 38 h 66"/>
                  <a:gd name="T14" fmla="*/ 37 w 66"/>
                  <a:gd name="T15" fmla="*/ 50 h 66"/>
                  <a:gd name="T16" fmla="*/ 33 w 66"/>
                  <a:gd name="T17" fmla="*/ 54 h 66"/>
                  <a:gd name="T18" fmla="*/ 28 w 66"/>
                  <a:gd name="T19" fmla="*/ 50 h 66"/>
                  <a:gd name="T20" fmla="*/ 28 w 66"/>
                  <a:gd name="T21" fmla="*/ 38 h 66"/>
                  <a:gd name="T22" fmla="*/ 16 w 66"/>
                  <a:gd name="T23" fmla="*/ 38 h 66"/>
                  <a:gd name="T24" fmla="*/ 12 w 66"/>
                  <a:gd name="T25" fmla="*/ 33 h 66"/>
                  <a:gd name="T26" fmla="*/ 16 w 66"/>
                  <a:gd name="T27" fmla="*/ 29 h 66"/>
                  <a:gd name="T28" fmla="*/ 28 w 66"/>
                  <a:gd name="T29" fmla="*/ 29 h 66"/>
                  <a:gd name="T30" fmla="*/ 28 w 66"/>
                  <a:gd name="T31" fmla="*/ 17 h 66"/>
                  <a:gd name="T32" fmla="*/ 33 w 66"/>
                  <a:gd name="T33" fmla="*/ 12 h 66"/>
                  <a:gd name="T34" fmla="*/ 37 w 66"/>
                  <a:gd name="T35" fmla="*/ 17 h 66"/>
                  <a:gd name="T36" fmla="*/ 37 w 66"/>
                  <a:gd name="T37" fmla="*/ 29 h 66"/>
                  <a:gd name="T38" fmla="*/ 49 w 66"/>
                  <a:gd name="T39" fmla="*/ 29 h 66"/>
                  <a:gd name="T40" fmla="*/ 54 w 66"/>
                  <a:gd name="T41" fmla="*/ 33 h 66"/>
                  <a:gd name="T42" fmla="*/ 49 w 66"/>
                  <a:gd name="T43" fmla="*/ 3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66">
                    <a:moveTo>
                      <a:pt x="33" y="0"/>
                    </a:moveTo>
                    <a:cubicBezTo>
                      <a:pt x="15" y="0"/>
                      <a:pt x="0" y="15"/>
                      <a:pt x="0" y="33"/>
                    </a:cubicBezTo>
                    <a:cubicBezTo>
                      <a:pt x="0" y="52"/>
                      <a:pt x="15" y="66"/>
                      <a:pt x="33" y="66"/>
                    </a:cubicBezTo>
                    <a:cubicBezTo>
                      <a:pt x="51" y="66"/>
                      <a:pt x="66" y="52"/>
                      <a:pt x="66" y="33"/>
                    </a:cubicBezTo>
                    <a:cubicBezTo>
                      <a:pt x="66" y="15"/>
                      <a:pt x="51" y="0"/>
                      <a:pt x="33" y="0"/>
                    </a:cubicBezTo>
                    <a:close/>
                    <a:moveTo>
                      <a:pt x="49" y="38"/>
                    </a:moveTo>
                    <a:cubicBezTo>
                      <a:pt x="37" y="38"/>
                      <a:pt x="37" y="38"/>
                      <a:pt x="37" y="38"/>
                    </a:cubicBezTo>
                    <a:cubicBezTo>
                      <a:pt x="37" y="50"/>
                      <a:pt x="37" y="50"/>
                      <a:pt x="37" y="50"/>
                    </a:cubicBezTo>
                    <a:cubicBezTo>
                      <a:pt x="37" y="52"/>
                      <a:pt x="35" y="54"/>
                      <a:pt x="33" y="54"/>
                    </a:cubicBezTo>
                    <a:cubicBezTo>
                      <a:pt x="30" y="54"/>
                      <a:pt x="28" y="52"/>
                      <a:pt x="28" y="50"/>
                    </a:cubicBezTo>
                    <a:cubicBezTo>
                      <a:pt x="28" y="38"/>
                      <a:pt x="28" y="38"/>
                      <a:pt x="28" y="38"/>
                    </a:cubicBezTo>
                    <a:cubicBezTo>
                      <a:pt x="16" y="38"/>
                      <a:pt x="16" y="38"/>
                      <a:pt x="16" y="38"/>
                    </a:cubicBezTo>
                    <a:cubicBezTo>
                      <a:pt x="14" y="38"/>
                      <a:pt x="12" y="36"/>
                      <a:pt x="12" y="33"/>
                    </a:cubicBezTo>
                    <a:cubicBezTo>
                      <a:pt x="12" y="31"/>
                      <a:pt x="14" y="29"/>
                      <a:pt x="16" y="29"/>
                    </a:cubicBezTo>
                    <a:cubicBezTo>
                      <a:pt x="28" y="29"/>
                      <a:pt x="28" y="29"/>
                      <a:pt x="28" y="29"/>
                    </a:cubicBezTo>
                    <a:cubicBezTo>
                      <a:pt x="28" y="17"/>
                      <a:pt x="28" y="17"/>
                      <a:pt x="28" y="17"/>
                    </a:cubicBezTo>
                    <a:cubicBezTo>
                      <a:pt x="28" y="14"/>
                      <a:pt x="30" y="12"/>
                      <a:pt x="33" y="12"/>
                    </a:cubicBezTo>
                    <a:cubicBezTo>
                      <a:pt x="35" y="12"/>
                      <a:pt x="37" y="14"/>
                      <a:pt x="37" y="17"/>
                    </a:cubicBezTo>
                    <a:cubicBezTo>
                      <a:pt x="37" y="29"/>
                      <a:pt x="37" y="29"/>
                      <a:pt x="37" y="29"/>
                    </a:cubicBezTo>
                    <a:cubicBezTo>
                      <a:pt x="49" y="29"/>
                      <a:pt x="49" y="29"/>
                      <a:pt x="49" y="29"/>
                    </a:cubicBezTo>
                    <a:cubicBezTo>
                      <a:pt x="52" y="29"/>
                      <a:pt x="54" y="31"/>
                      <a:pt x="54" y="33"/>
                    </a:cubicBezTo>
                    <a:cubicBezTo>
                      <a:pt x="54" y="36"/>
                      <a:pt x="52" y="38"/>
                      <a:pt x="49" y="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Tree>
    <p:custDataLst>
      <p:tags r:id="rId1"/>
    </p:custDataLst>
  </p:cSld>
  <p:clrMapOvr>
    <a:masterClrMapping/>
  </p:clrMapOvr>
  <p:transition spd="slow" advTm="2008">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698"/>
                                        </p:tgtEl>
                                        <p:attrNameLst>
                                          <p:attrName>style.visibility</p:attrName>
                                        </p:attrNameLst>
                                      </p:cBhvr>
                                      <p:to>
                                        <p:strVal val="visible"/>
                                      </p:to>
                                    </p:set>
                                    <p:anim calcmode="lin" valueType="num">
                                      <p:cBhvr additive="base">
                                        <p:cTn id="7" dur="500" fill="hold"/>
                                        <p:tgtEl>
                                          <p:spTgt spid="29698"/>
                                        </p:tgtEl>
                                        <p:attrNameLst>
                                          <p:attrName>ppt_x</p:attrName>
                                        </p:attrNameLst>
                                      </p:cBhvr>
                                      <p:tavLst>
                                        <p:tav tm="0">
                                          <p:val>
                                            <p:strVal val="#ppt_x"/>
                                          </p:val>
                                        </p:tav>
                                        <p:tav tm="100000">
                                          <p:val>
                                            <p:strVal val="#ppt_x"/>
                                          </p:val>
                                        </p:tav>
                                      </p:tavLst>
                                    </p:anim>
                                    <p:anim calcmode="lin" valueType="num">
                                      <p:cBhvr additive="base">
                                        <p:cTn id="8" dur="500" fill="hold"/>
                                        <p:tgtEl>
                                          <p:spTgt spid="29698"/>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62"/>
                                        </p:tgtEl>
                                        <p:attrNameLst>
                                          <p:attrName>style.visibility</p:attrName>
                                        </p:attrNameLst>
                                      </p:cBhvr>
                                      <p:to>
                                        <p:strVal val="visible"/>
                                      </p:to>
                                    </p:set>
                                    <p:animEffect transition="in" filter="fade">
                                      <p:cBhvr>
                                        <p:cTn id="11" dur="500"/>
                                        <p:tgtEl>
                                          <p:spTgt spid="62"/>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69"/>
                                        </p:tgtEl>
                                        <p:attrNameLst>
                                          <p:attrName>style.visibility</p:attrName>
                                        </p:attrNameLst>
                                      </p:cBhvr>
                                      <p:to>
                                        <p:strVal val="visible"/>
                                      </p:to>
                                    </p:set>
                                    <p:animEffect transition="in" filter="fade">
                                      <p:cBhvr>
                                        <p:cTn id="15" dur="500"/>
                                        <p:tgtEl>
                                          <p:spTgt spid="69"/>
                                        </p:tgtEl>
                                      </p:cBhvr>
                                    </p:animEffect>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74"/>
                                        </p:tgtEl>
                                        <p:attrNameLst>
                                          <p:attrName>style.visibility</p:attrName>
                                        </p:attrNameLst>
                                      </p:cBhvr>
                                      <p:to>
                                        <p:strVal val="visible"/>
                                      </p:to>
                                    </p:set>
                                    <p:animEffect transition="in" filter="fade">
                                      <p:cBhvr>
                                        <p:cTn id="19" dur="500"/>
                                        <p:tgtEl>
                                          <p:spTgt spid="74"/>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fade">
                                      <p:cBhvr>
                                        <p:cTn id="23" dur="500"/>
                                        <p:tgtEl>
                                          <p:spTgt spid="83"/>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childTnLst>
                          </p:cTn>
                        </p:par>
                        <p:par>
                          <p:cTn id="32" fill="hold">
                            <p:stCondLst>
                              <p:cond delay="3000"/>
                            </p:stCondLst>
                            <p:childTnLst>
                              <p:par>
                                <p:cTn id="33" presetID="10" presetClass="entr" presetSubtype="0" fill="hold" nodeType="afterEffect">
                                  <p:stCondLst>
                                    <p:cond delay="0"/>
                                  </p:stCondLst>
                                  <p:childTnLst>
                                    <p:set>
                                      <p:cBhvr>
                                        <p:cTn id="34" dur="1" fill="hold">
                                          <p:stCondLst>
                                            <p:cond delay="0"/>
                                          </p:stCondLst>
                                        </p:cTn>
                                        <p:tgtEl>
                                          <p:spTgt spid="56"/>
                                        </p:tgtEl>
                                        <p:attrNameLst>
                                          <p:attrName>style.visibility</p:attrName>
                                        </p:attrNameLst>
                                      </p:cBhvr>
                                      <p:to>
                                        <p:strVal val="visible"/>
                                      </p:to>
                                    </p:set>
                                    <p:animEffect transition="in" filter="fade">
                                      <p:cBhvr>
                                        <p:cTn id="35" dur="500"/>
                                        <p:tgtEl>
                                          <p:spTgt spid="56"/>
                                        </p:tgtEl>
                                      </p:cBhvr>
                                    </p:animEffect>
                                  </p:childTnLst>
                                </p:cTn>
                              </p:par>
                            </p:childTnLst>
                          </p:cTn>
                        </p:par>
                        <p:par>
                          <p:cTn id="36" fill="hold">
                            <p:stCondLst>
                              <p:cond delay="3500"/>
                            </p:stCondLst>
                            <p:childTnLst>
                              <p:par>
                                <p:cTn id="37" presetID="10" presetClass="entr" presetSubtype="0" fill="hold" nodeType="afterEffect">
                                  <p:stCondLst>
                                    <p:cond delay="0"/>
                                  </p:stCondLst>
                                  <p:childTnLst>
                                    <p:set>
                                      <p:cBhvr>
                                        <p:cTn id="38" dur="1" fill="hold">
                                          <p:stCondLst>
                                            <p:cond delay="0"/>
                                          </p:stCondLst>
                                        </p:cTn>
                                        <p:tgtEl>
                                          <p:spTgt spid="59"/>
                                        </p:tgtEl>
                                        <p:attrNameLst>
                                          <p:attrName>style.visibility</p:attrName>
                                        </p:attrNameLst>
                                      </p:cBhvr>
                                      <p:to>
                                        <p:strVal val="visible"/>
                                      </p:to>
                                    </p:set>
                                    <p:animEffect transition="in" filter="fade">
                                      <p:cBhvr>
                                        <p:cTn id="39"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8"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0721" name="组合 23"/>
          <p:cNvGrpSpPr>
            <a:grpSpLocks/>
          </p:cNvGrpSpPr>
          <p:nvPr/>
        </p:nvGrpSpPr>
        <p:grpSpPr bwMode="auto">
          <a:xfrm>
            <a:off x="673100" y="604838"/>
            <a:ext cx="3265488" cy="400050"/>
            <a:chOff x="672792" y="604872"/>
            <a:chExt cx="3265774" cy="400110"/>
          </a:xfrm>
        </p:grpSpPr>
        <p:sp>
          <p:nvSpPr>
            <p:cNvPr id="30754" name="矩形 24"/>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26" name="直角三角形 25"/>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27" name="直角三角形 26"/>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grpSp>
        <p:nvGrpSpPr>
          <p:cNvPr id="4" name="组合 3"/>
          <p:cNvGrpSpPr/>
          <p:nvPr/>
        </p:nvGrpSpPr>
        <p:grpSpPr>
          <a:xfrm>
            <a:off x="1480610" y="2044999"/>
            <a:ext cx="708313" cy="590770"/>
            <a:chOff x="2760663" y="5032375"/>
            <a:chExt cx="1473200" cy="1228726"/>
          </a:xfrm>
          <a:solidFill>
            <a:schemeClr val="bg1"/>
          </a:solidFill>
        </p:grpSpPr>
        <p:sp>
          <p:nvSpPr>
            <p:cNvPr id="5" name="Freeform 15"/>
            <p:cNvSpPr>
              <a:spLocks/>
            </p:cNvSpPr>
            <p:nvPr/>
          </p:nvSpPr>
          <p:spPr bwMode="auto">
            <a:xfrm>
              <a:off x="3005138" y="5856288"/>
              <a:ext cx="285750" cy="404813"/>
            </a:xfrm>
            <a:custGeom>
              <a:avLst/>
              <a:gdLst>
                <a:gd name="T0" fmla="*/ 76 w 76"/>
                <a:gd name="T1" fmla="*/ 103 h 108"/>
                <a:gd name="T2" fmla="*/ 62 w 76"/>
                <a:gd name="T3" fmla="*/ 108 h 108"/>
                <a:gd name="T4" fmla="*/ 13 w 76"/>
                <a:gd name="T5" fmla="*/ 108 h 108"/>
                <a:gd name="T6" fmla="*/ 0 w 76"/>
                <a:gd name="T7" fmla="*/ 103 h 108"/>
                <a:gd name="T8" fmla="*/ 0 w 76"/>
                <a:gd name="T9" fmla="*/ 5 h 108"/>
                <a:gd name="T10" fmla="*/ 13 w 76"/>
                <a:gd name="T11" fmla="*/ 0 h 108"/>
                <a:gd name="T12" fmla="*/ 62 w 76"/>
                <a:gd name="T13" fmla="*/ 0 h 108"/>
                <a:gd name="T14" fmla="*/ 76 w 76"/>
                <a:gd name="T15" fmla="*/ 5 h 108"/>
                <a:gd name="T16" fmla="*/ 76 w 76"/>
                <a:gd name="T17" fmla="*/ 10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08">
                  <a:moveTo>
                    <a:pt x="76" y="103"/>
                  </a:moveTo>
                  <a:cubicBezTo>
                    <a:pt x="76" y="106"/>
                    <a:pt x="70" y="108"/>
                    <a:pt x="62" y="108"/>
                  </a:cubicBezTo>
                  <a:cubicBezTo>
                    <a:pt x="13" y="108"/>
                    <a:pt x="13" y="108"/>
                    <a:pt x="13" y="108"/>
                  </a:cubicBezTo>
                  <a:cubicBezTo>
                    <a:pt x="6" y="108"/>
                    <a:pt x="0" y="106"/>
                    <a:pt x="0" y="103"/>
                  </a:cubicBezTo>
                  <a:cubicBezTo>
                    <a:pt x="0" y="5"/>
                    <a:pt x="0" y="5"/>
                    <a:pt x="0" y="5"/>
                  </a:cubicBezTo>
                  <a:cubicBezTo>
                    <a:pt x="0" y="2"/>
                    <a:pt x="6" y="0"/>
                    <a:pt x="13" y="0"/>
                  </a:cubicBezTo>
                  <a:cubicBezTo>
                    <a:pt x="62" y="0"/>
                    <a:pt x="62" y="0"/>
                    <a:pt x="62" y="0"/>
                  </a:cubicBezTo>
                  <a:cubicBezTo>
                    <a:pt x="70" y="0"/>
                    <a:pt x="76" y="2"/>
                    <a:pt x="76" y="5"/>
                  </a:cubicBezTo>
                  <a:lnTo>
                    <a:pt x="76" y="103"/>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6" name="Freeform 16"/>
            <p:cNvSpPr>
              <a:spLocks/>
            </p:cNvSpPr>
            <p:nvPr/>
          </p:nvSpPr>
          <p:spPr bwMode="auto">
            <a:xfrm>
              <a:off x="3321051" y="5645150"/>
              <a:ext cx="284163" cy="615950"/>
            </a:xfrm>
            <a:custGeom>
              <a:avLst/>
              <a:gdLst>
                <a:gd name="T0" fmla="*/ 76 w 76"/>
                <a:gd name="T1" fmla="*/ 156 h 164"/>
                <a:gd name="T2" fmla="*/ 62 w 76"/>
                <a:gd name="T3" fmla="*/ 164 h 164"/>
                <a:gd name="T4" fmla="*/ 13 w 76"/>
                <a:gd name="T5" fmla="*/ 164 h 164"/>
                <a:gd name="T6" fmla="*/ 0 w 76"/>
                <a:gd name="T7" fmla="*/ 156 h 164"/>
                <a:gd name="T8" fmla="*/ 0 w 76"/>
                <a:gd name="T9" fmla="*/ 7 h 164"/>
                <a:gd name="T10" fmla="*/ 13 w 76"/>
                <a:gd name="T11" fmla="*/ 0 h 164"/>
                <a:gd name="T12" fmla="*/ 62 w 76"/>
                <a:gd name="T13" fmla="*/ 0 h 164"/>
                <a:gd name="T14" fmla="*/ 76 w 76"/>
                <a:gd name="T15" fmla="*/ 7 h 164"/>
                <a:gd name="T16" fmla="*/ 76 w 76"/>
                <a:gd name="T17" fmla="*/ 15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64">
                  <a:moveTo>
                    <a:pt x="76" y="156"/>
                  </a:moveTo>
                  <a:cubicBezTo>
                    <a:pt x="76" y="160"/>
                    <a:pt x="70" y="164"/>
                    <a:pt x="62" y="164"/>
                  </a:cubicBezTo>
                  <a:cubicBezTo>
                    <a:pt x="13" y="164"/>
                    <a:pt x="13" y="164"/>
                    <a:pt x="13" y="164"/>
                  </a:cubicBezTo>
                  <a:cubicBezTo>
                    <a:pt x="6" y="164"/>
                    <a:pt x="0" y="160"/>
                    <a:pt x="0" y="156"/>
                  </a:cubicBezTo>
                  <a:cubicBezTo>
                    <a:pt x="0" y="7"/>
                    <a:pt x="0" y="7"/>
                    <a:pt x="0" y="7"/>
                  </a:cubicBezTo>
                  <a:cubicBezTo>
                    <a:pt x="0" y="3"/>
                    <a:pt x="6" y="0"/>
                    <a:pt x="13" y="0"/>
                  </a:cubicBezTo>
                  <a:cubicBezTo>
                    <a:pt x="62" y="0"/>
                    <a:pt x="62" y="0"/>
                    <a:pt x="62" y="0"/>
                  </a:cubicBezTo>
                  <a:cubicBezTo>
                    <a:pt x="70" y="0"/>
                    <a:pt x="76" y="3"/>
                    <a:pt x="76" y="7"/>
                  </a:cubicBezTo>
                  <a:lnTo>
                    <a:pt x="76" y="156"/>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7" name="Freeform 17"/>
            <p:cNvSpPr>
              <a:spLocks/>
            </p:cNvSpPr>
            <p:nvPr/>
          </p:nvSpPr>
          <p:spPr bwMode="auto">
            <a:xfrm>
              <a:off x="3635376" y="5397500"/>
              <a:ext cx="282575" cy="863600"/>
            </a:xfrm>
            <a:custGeom>
              <a:avLst/>
              <a:gdLst>
                <a:gd name="T0" fmla="*/ 75 w 75"/>
                <a:gd name="T1" fmla="*/ 219 h 230"/>
                <a:gd name="T2" fmla="*/ 62 w 75"/>
                <a:gd name="T3" fmla="*/ 230 h 230"/>
                <a:gd name="T4" fmla="*/ 13 w 75"/>
                <a:gd name="T5" fmla="*/ 230 h 230"/>
                <a:gd name="T6" fmla="*/ 0 w 75"/>
                <a:gd name="T7" fmla="*/ 219 h 230"/>
                <a:gd name="T8" fmla="*/ 0 w 75"/>
                <a:gd name="T9" fmla="*/ 10 h 230"/>
                <a:gd name="T10" fmla="*/ 13 w 75"/>
                <a:gd name="T11" fmla="*/ 0 h 230"/>
                <a:gd name="T12" fmla="*/ 62 w 75"/>
                <a:gd name="T13" fmla="*/ 0 h 230"/>
                <a:gd name="T14" fmla="*/ 75 w 75"/>
                <a:gd name="T15" fmla="*/ 10 h 230"/>
                <a:gd name="T16" fmla="*/ 75 w 75"/>
                <a:gd name="T1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30">
                  <a:moveTo>
                    <a:pt x="75" y="219"/>
                  </a:moveTo>
                  <a:cubicBezTo>
                    <a:pt x="75" y="225"/>
                    <a:pt x="70" y="230"/>
                    <a:pt x="62" y="230"/>
                  </a:cubicBezTo>
                  <a:cubicBezTo>
                    <a:pt x="13" y="230"/>
                    <a:pt x="13" y="230"/>
                    <a:pt x="13" y="230"/>
                  </a:cubicBezTo>
                  <a:cubicBezTo>
                    <a:pt x="6" y="230"/>
                    <a:pt x="0" y="225"/>
                    <a:pt x="0" y="219"/>
                  </a:cubicBezTo>
                  <a:cubicBezTo>
                    <a:pt x="0" y="10"/>
                    <a:pt x="0" y="10"/>
                    <a:pt x="0" y="10"/>
                  </a:cubicBezTo>
                  <a:cubicBezTo>
                    <a:pt x="0" y="4"/>
                    <a:pt x="6" y="0"/>
                    <a:pt x="13" y="0"/>
                  </a:cubicBezTo>
                  <a:cubicBezTo>
                    <a:pt x="62" y="0"/>
                    <a:pt x="62" y="0"/>
                    <a:pt x="62" y="0"/>
                  </a:cubicBezTo>
                  <a:cubicBezTo>
                    <a:pt x="70" y="0"/>
                    <a:pt x="75" y="4"/>
                    <a:pt x="75" y="10"/>
                  </a:cubicBezTo>
                  <a:lnTo>
                    <a:pt x="75" y="219"/>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8" name="Freeform 18"/>
            <p:cNvSpPr>
              <a:spLocks/>
            </p:cNvSpPr>
            <p:nvPr/>
          </p:nvSpPr>
          <p:spPr bwMode="auto">
            <a:xfrm>
              <a:off x="3951288" y="5205413"/>
              <a:ext cx="282575" cy="1055688"/>
            </a:xfrm>
            <a:custGeom>
              <a:avLst/>
              <a:gdLst>
                <a:gd name="T0" fmla="*/ 75 w 75"/>
                <a:gd name="T1" fmla="*/ 268 h 281"/>
                <a:gd name="T2" fmla="*/ 62 w 75"/>
                <a:gd name="T3" fmla="*/ 281 h 281"/>
                <a:gd name="T4" fmla="*/ 13 w 75"/>
                <a:gd name="T5" fmla="*/ 281 h 281"/>
                <a:gd name="T6" fmla="*/ 0 w 75"/>
                <a:gd name="T7" fmla="*/ 268 h 281"/>
                <a:gd name="T8" fmla="*/ 0 w 75"/>
                <a:gd name="T9" fmla="*/ 13 h 281"/>
                <a:gd name="T10" fmla="*/ 13 w 75"/>
                <a:gd name="T11" fmla="*/ 0 h 281"/>
                <a:gd name="T12" fmla="*/ 62 w 75"/>
                <a:gd name="T13" fmla="*/ 0 h 281"/>
                <a:gd name="T14" fmla="*/ 75 w 75"/>
                <a:gd name="T15" fmla="*/ 13 h 281"/>
                <a:gd name="T16" fmla="*/ 75 w 75"/>
                <a:gd name="T17" fmla="*/ 26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81">
                  <a:moveTo>
                    <a:pt x="75" y="268"/>
                  </a:moveTo>
                  <a:cubicBezTo>
                    <a:pt x="75" y="275"/>
                    <a:pt x="69" y="281"/>
                    <a:pt x="62" y="281"/>
                  </a:cubicBezTo>
                  <a:cubicBezTo>
                    <a:pt x="13" y="281"/>
                    <a:pt x="13" y="281"/>
                    <a:pt x="13" y="281"/>
                  </a:cubicBezTo>
                  <a:cubicBezTo>
                    <a:pt x="6" y="281"/>
                    <a:pt x="0" y="275"/>
                    <a:pt x="0" y="268"/>
                  </a:cubicBezTo>
                  <a:cubicBezTo>
                    <a:pt x="0" y="13"/>
                    <a:pt x="0" y="13"/>
                    <a:pt x="0" y="13"/>
                  </a:cubicBezTo>
                  <a:cubicBezTo>
                    <a:pt x="0" y="6"/>
                    <a:pt x="6" y="0"/>
                    <a:pt x="13" y="0"/>
                  </a:cubicBezTo>
                  <a:cubicBezTo>
                    <a:pt x="62" y="0"/>
                    <a:pt x="62" y="0"/>
                    <a:pt x="62" y="0"/>
                  </a:cubicBezTo>
                  <a:cubicBezTo>
                    <a:pt x="69" y="0"/>
                    <a:pt x="75" y="6"/>
                    <a:pt x="75" y="13"/>
                  </a:cubicBezTo>
                  <a:lnTo>
                    <a:pt x="75" y="268"/>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9" name="Freeform 19"/>
            <p:cNvSpPr>
              <a:spLocks/>
            </p:cNvSpPr>
            <p:nvPr/>
          </p:nvSpPr>
          <p:spPr bwMode="auto">
            <a:xfrm>
              <a:off x="2760663" y="5116513"/>
              <a:ext cx="1063625" cy="682625"/>
            </a:xfrm>
            <a:custGeom>
              <a:avLst/>
              <a:gdLst>
                <a:gd name="T0" fmla="*/ 14 w 283"/>
                <a:gd name="T1" fmla="*/ 182 h 182"/>
                <a:gd name="T2" fmla="*/ 5 w 283"/>
                <a:gd name="T3" fmla="*/ 179 h 182"/>
                <a:gd name="T4" fmla="*/ 5 w 283"/>
                <a:gd name="T5" fmla="*/ 163 h 182"/>
                <a:gd name="T6" fmla="*/ 140 w 283"/>
                <a:gd name="T7" fmla="*/ 46 h 182"/>
                <a:gd name="T8" fmla="*/ 154 w 283"/>
                <a:gd name="T9" fmla="*/ 44 h 182"/>
                <a:gd name="T10" fmla="*/ 162 w 283"/>
                <a:gd name="T11" fmla="*/ 54 h 182"/>
                <a:gd name="T12" fmla="*/ 162 w 283"/>
                <a:gd name="T13" fmla="*/ 88 h 182"/>
                <a:gd name="T14" fmla="*/ 259 w 283"/>
                <a:gd name="T15" fmla="*/ 5 h 182"/>
                <a:gd name="T16" fmla="*/ 278 w 283"/>
                <a:gd name="T17" fmla="*/ 5 h 182"/>
                <a:gd name="T18" fmla="*/ 278 w 283"/>
                <a:gd name="T19" fmla="*/ 20 h 182"/>
                <a:gd name="T20" fmla="*/ 158 w 283"/>
                <a:gd name="T21" fmla="*/ 123 h 182"/>
                <a:gd name="T22" fmla="*/ 144 w 283"/>
                <a:gd name="T23" fmla="*/ 125 h 182"/>
                <a:gd name="T24" fmla="*/ 136 w 283"/>
                <a:gd name="T25" fmla="*/ 115 h 182"/>
                <a:gd name="T26" fmla="*/ 136 w 283"/>
                <a:gd name="T27" fmla="*/ 82 h 182"/>
                <a:gd name="T28" fmla="*/ 23 w 283"/>
                <a:gd name="T29" fmla="*/ 179 h 182"/>
                <a:gd name="T30" fmla="*/ 14 w 283"/>
                <a:gd name="T31"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3" h="182">
                  <a:moveTo>
                    <a:pt x="14" y="182"/>
                  </a:moveTo>
                  <a:cubicBezTo>
                    <a:pt x="11" y="182"/>
                    <a:pt x="7" y="181"/>
                    <a:pt x="5" y="179"/>
                  </a:cubicBezTo>
                  <a:cubicBezTo>
                    <a:pt x="0" y="174"/>
                    <a:pt x="0" y="167"/>
                    <a:pt x="5" y="163"/>
                  </a:cubicBezTo>
                  <a:cubicBezTo>
                    <a:pt x="140" y="46"/>
                    <a:pt x="140" y="46"/>
                    <a:pt x="140" y="46"/>
                  </a:cubicBezTo>
                  <a:cubicBezTo>
                    <a:pt x="143" y="43"/>
                    <a:pt x="149" y="42"/>
                    <a:pt x="154" y="44"/>
                  </a:cubicBezTo>
                  <a:cubicBezTo>
                    <a:pt x="159" y="46"/>
                    <a:pt x="162" y="50"/>
                    <a:pt x="162" y="54"/>
                  </a:cubicBezTo>
                  <a:cubicBezTo>
                    <a:pt x="162" y="88"/>
                    <a:pt x="162" y="88"/>
                    <a:pt x="162" y="88"/>
                  </a:cubicBezTo>
                  <a:cubicBezTo>
                    <a:pt x="259" y="5"/>
                    <a:pt x="259" y="5"/>
                    <a:pt x="259" y="5"/>
                  </a:cubicBezTo>
                  <a:cubicBezTo>
                    <a:pt x="264" y="0"/>
                    <a:pt x="273" y="0"/>
                    <a:pt x="278" y="5"/>
                  </a:cubicBezTo>
                  <a:cubicBezTo>
                    <a:pt x="283" y="9"/>
                    <a:pt x="283" y="16"/>
                    <a:pt x="278" y="20"/>
                  </a:cubicBezTo>
                  <a:cubicBezTo>
                    <a:pt x="158" y="123"/>
                    <a:pt x="158" y="123"/>
                    <a:pt x="158" y="123"/>
                  </a:cubicBezTo>
                  <a:cubicBezTo>
                    <a:pt x="154" y="126"/>
                    <a:pt x="149" y="127"/>
                    <a:pt x="144" y="125"/>
                  </a:cubicBezTo>
                  <a:cubicBezTo>
                    <a:pt x="139" y="124"/>
                    <a:pt x="136" y="120"/>
                    <a:pt x="136" y="115"/>
                  </a:cubicBezTo>
                  <a:cubicBezTo>
                    <a:pt x="136" y="82"/>
                    <a:pt x="136" y="82"/>
                    <a:pt x="136" y="82"/>
                  </a:cubicBezTo>
                  <a:cubicBezTo>
                    <a:pt x="23" y="179"/>
                    <a:pt x="23" y="179"/>
                    <a:pt x="23" y="179"/>
                  </a:cubicBezTo>
                  <a:cubicBezTo>
                    <a:pt x="21" y="181"/>
                    <a:pt x="17" y="182"/>
                    <a:pt x="14" y="182"/>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10" name="Freeform 20"/>
            <p:cNvSpPr>
              <a:spLocks/>
            </p:cNvSpPr>
            <p:nvPr/>
          </p:nvSpPr>
          <p:spPr bwMode="auto">
            <a:xfrm>
              <a:off x="3635376" y="5032375"/>
              <a:ext cx="282575" cy="244475"/>
            </a:xfrm>
            <a:custGeom>
              <a:avLst/>
              <a:gdLst>
                <a:gd name="T0" fmla="*/ 131 w 178"/>
                <a:gd name="T1" fmla="*/ 154 h 154"/>
                <a:gd name="T2" fmla="*/ 178 w 178"/>
                <a:gd name="T3" fmla="*/ 0 h 154"/>
                <a:gd name="T4" fmla="*/ 0 w 178"/>
                <a:gd name="T5" fmla="*/ 43 h 154"/>
                <a:gd name="T6" fmla="*/ 131 w 178"/>
                <a:gd name="T7" fmla="*/ 154 h 154"/>
              </a:gdLst>
              <a:ahLst/>
              <a:cxnLst>
                <a:cxn ang="0">
                  <a:pos x="T0" y="T1"/>
                </a:cxn>
                <a:cxn ang="0">
                  <a:pos x="T2" y="T3"/>
                </a:cxn>
                <a:cxn ang="0">
                  <a:pos x="T4" y="T5"/>
                </a:cxn>
                <a:cxn ang="0">
                  <a:pos x="T6" y="T7"/>
                </a:cxn>
              </a:cxnLst>
              <a:rect l="0" t="0" r="r" b="b"/>
              <a:pathLst>
                <a:path w="178" h="154">
                  <a:moveTo>
                    <a:pt x="131" y="154"/>
                  </a:moveTo>
                  <a:lnTo>
                    <a:pt x="178" y="0"/>
                  </a:lnTo>
                  <a:lnTo>
                    <a:pt x="0" y="43"/>
                  </a:lnTo>
                  <a:lnTo>
                    <a:pt x="131" y="154"/>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sp>
        <p:nvSpPr>
          <p:cNvPr id="11" name="文本框 10"/>
          <p:cNvSpPr txBox="1"/>
          <p:nvPr/>
        </p:nvSpPr>
        <p:spPr>
          <a:xfrm>
            <a:off x="2624138" y="2497138"/>
            <a:ext cx="5537200" cy="368300"/>
          </a:xfrm>
          <a:prstGeom prst="rect">
            <a:avLst/>
          </a:prstGeom>
          <a:noFill/>
        </p:spPr>
        <p:txBody>
          <a:bodyPr>
            <a:spAutoFit/>
          </a:bodyPr>
          <a:lstStyle/>
          <a:p>
            <a:pPr fontAlgn="auto">
              <a:spcBef>
                <a:spcPts val="0"/>
              </a:spcBef>
              <a:spcAft>
                <a:spcPts val="0"/>
              </a:spcAft>
              <a:defRPr/>
            </a:pPr>
            <a:r>
              <a:rPr lang="en-US" altLang="zh-CN" b="1" dirty="0">
                <a:solidFill>
                  <a:schemeClr val="accent4"/>
                </a:solidFill>
                <a:latin typeface="+mn-lt"/>
                <a:ea typeface="+mn-ea"/>
              </a:rPr>
              <a:t>LOREM  IPSUM  DOLOR  SIT  AMENT</a:t>
            </a:r>
            <a:endParaRPr lang="zh-CN" altLang="en-US" b="1" dirty="0">
              <a:solidFill>
                <a:schemeClr val="accent4"/>
              </a:solidFill>
              <a:latin typeface="+mn-lt"/>
              <a:ea typeface="+mn-ea"/>
            </a:endParaRPr>
          </a:p>
        </p:txBody>
      </p:sp>
      <p:cxnSp>
        <p:nvCxnSpPr>
          <p:cNvPr id="12" name="直接连接符 11"/>
          <p:cNvCxnSpPr/>
          <p:nvPr/>
        </p:nvCxnSpPr>
        <p:spPr>
          <a:xfrm>
            <a:off x="1847850" y="3186113"/>
            <a:ext cx="5770563"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814513" y="3065463"/>
            <a:ext cx="0" cy="357187"/>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30726" name="文本框 13"/>
          <p:cNvSpPr txBox="1">
            <a:spLocks noChangeArrowheads="1"/>
          </p:cNvSpPr>
          <p:nvPr/>
        </p:nvSpPr>
        <p:spPr bwMode="auto">
          <a:xfrm>
            <a:off x="2624138" y="2763838"/>
            <a:ext cx="4330700" cy="338137"/>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exerci tation ullamcorer suscipit</a:t>
            </a:r>
            <a:endParaRPr lang="zh-CN" altLang="en-US" sz="1600">
              <a:solidFill>
                <a:schemeClr val="bg1"/>
              </a:solidFill>
              <a:latin typeface="Segoe UI Semilight" charset="0"/>
              <a:ea typeface="微软雅黑" pitchFamily="34" charset="-122"/>
            </a:endParaRPr>
          </a:p>
        </p:txBody>
      </p:sp>
      <p:sp>
        <p:nvSpPr>
          <p:cNvPr id="30727" name="矩形 17"/>
          <p:cNvSpPr>
            <a:spLocks noChangeArrowheads="1"/>
          </p:cNvSpPr>
          <p:nvPr/>
        </p:nvSpPr>
        <p:spPr bwMode="auto">
          <a:xfrm>
            <a:off x="2149475" y="3324225"/>
            <a:ext cx="5487988" cy="585788"/>
          </a:xfrm>
          <a:prstGeom prst="rect">
            <a:avLst/>
          </a:prstGeom>
          <a:noFill/>
          <a:ln w="9525">
            <a:noFill/>
            <a:miter lim="800000"/>
            <a:headEnd/>
            <a:tailEnd/>
          </a:ln>
        </p:spPr>
        <p:txBody>
          <a:bodyPr>
            <a:spAutoFit/>
          </a:bodyPr>
          <a:lstStyle/>
          <a:p>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amet,consectuer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endParaRPr lang="zh-CN" altLang="en-US" sz="1600" dirty="0">
              <a:solidFill>
                <a:schemeClr val="bg1"/>
              </a:solidFill>
              <a:latin typeface="Segoe UI Semilight" charset="0"/>
              <a:ea typeface="微软雅黑" pitchFamily="34" charset="-122"/>
            </a:endParaRPr>
          </a:p>
        </p:txBody>
      </p:sp>
      <p:sp>
        <p:nvSpPr>
          <p:cNvPr id="30728" name="矩形 18"/>
          <p:cNvSpPr>
            <a:spLocks noChangeArrowheads="1"/>
          </p:cNvSpPr>
          <p:nvPr/>
        </p:nvSpPr>
        <p:spPr bwMode="auto">
          <a:xfrm>
            <a:off x="2149475" y="4257675"/>
            <a:ext cx="5487988" cy="584200"/>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Lorem ipsum dolor sit amet,consectuer adipiscing elit,sed diam nonummy nibh euismod tincidunt</a:t>
            </a:r>
            <a:endParaRPr lang="zh-CN" altLang="en-US" sz="1600">
              <a:solidFill>
                <a:schemeClr val="bg1"/>
              </a:solidFill>
              <a:latin typeface="Segoe UI Semilight" charset="0"/>
              <a:ea typeface="微软雅黑" pitchFamily="34" charset="-122"/>
            </a:endParaRPr>
          </a:p>
        </p:txBody>
      </p:sp>
      <p:sp>
        <p:nvSpPr>
          <p:cNvPr id="30729" name="矩形 19"/>
          <p:cNvSpPr>
            <a:spLocks noChangeArrowheads="1"/>
          </p:cNvSpPr>
          <p:nvPr/>
        </p:nvSpPr>
        <p:spPr bwMode="auto">
          <a:xfrm>
            <a:off x="2149475" y="5191125"/>
            <a:ext cx="5487988" cy="584200"/>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Lorem ipsum dolor sit amet,consectuer adipiscing elit,sed diam nonummy nibh euismod tincidunt</a:t>
            </a:r>
            <a:endParaRPr lang="zh-CN" altLang="en-US" sz="1600">
              <a:solidFill>
                <a:schemeClr val="bg1"/>
              </a:solidFill>
              <a:latin typeface="Segoe UI Semilight" charset="0"/>
              <a:ea typeface="微软雅黑" pitchFamily="34" charset="-122"/>
            </a:endParaRPr>
          </a:p>
        </p:txBody>
      </p:sp>
      <p:sp>
        <p:nvSpPr>
          <p:cNvPr id="15" name="椭圆 14"/>
          <p:cNvSpPr/>
          <p:nvPr/>
        </p:nvSpPr>
        <p:spPr>
          <a:xfrm>
            <a:off x="1635125" y="3416300"/>
            <a:ext cx="358775" cy="360363"/>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0731" name="文本框 20"/>
          <p:cNvSpPr txBox="1">
            <a:spLocks noChangeArrowheads="1"/>
          </p:cNvSpPr>
          <p:nvPr/>
        </p:nvSpPr>
        <p:spPr bwMode="auto">
          <a:xfrm>
            <a:off x="1614488" y="3432175"/>
            <a:ext cx="407987" cy="338138"/>
          </a:xfrm>
          <a:prstGeom prst="rect">
            <a:avLst/>
          </a:prstGeom>
          <a:noFill/>
          <a:ln w="9525">
            <a:noFill/>
            <a:miter lim="800000"/>
            <a:headEnd/>
            <a:tailEnd/>
          </a:ln>
        </p:spPr>
        <p:txBody>
          <a:bodyPr>
            <a:spAutoFit/>
          </a:bodyPr>
          <a:lstStyle/>
          <a:p>
            <a:r>
              <a:rPr lang="en-US" altLang="zh-CN" sz="1600" dirty="0">
                <a:solidFill>
                  <a:schemeClr val="bg1"/>
                </a:solidFill>
                <a:latin typeface="Arial Unicode MS" pitchFamily="34" charset="-122"/>
                <a:ea typeface="微软雅黑" pitchFamily="34" charset="-122"/>
              </a:rPr>
              <a:t>01</a:t>
            </a:r>
            <a:endParaRPr lang="zh-CN" altLang="en-US" sz="1600" dirty="0">
              <a:solidFill>
                <a:schemeClr val="bg1"/>
              </a:solidFill>
              <a:latin typeface="Arial Unicode MS" pitchFamily="34" charset="-122"/>
              <a:ea typeface="微软雅黑" pitchFamily="34" charset="-122"/>
            </a:endParaRPr>
          </a:p>
        </p:txBody>
      </p:sp>
      <p:sp>
        <p:nvSpPr>
          <p:cNvPr id="16" name="椭圆 15"/>
          <p:cNvSpPr/>
          <p:nvPr/>
        </p:nvSpPr>
        <p:spPr>
          <a:xfrm>
            <a:off x="1635125" y="4352925"/>
            <a:ext cx="358775" cy="360363"/>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0733" name="文本框 21"/>
          <p:cNvSpPr txBox="1">
            <a:spLocks noChangeArrowheads="1"/>
          </p:cNvSpPr>
          <p:nvPr/>
        </p:nvSpPr>
        <p:spPr bwMode="auto">
          <a:xfrm>
            <a:off x="1614488" y="4365625"/>
            <a:ext cx="407987" cy="338138"/>
          </a:xfrm>
          <a:prstGeom prst="rect">
            <a:avLst/>
          </a:prstGeom>
          <a:noFill/>
          <a:ln w="9525">
            <a:noFill/>
            <a:miter lim="800000"/>
            <a:headEnd/>
            <a:tailEnd/>
          </a:ln>
        </p:spPr>
        <p:txBody>
          <a:bodyPr>
            <a:spAutoFit/>
          </a:bodyPr>
          <a:lstStyle/>
          <a:p>
            <a:r>
              <a:rPr lang="en-US" altLang="zh-CN" sz="1600">
                <a:solidFill>
                  <a:schemeClr val="bg1"/>
                </a:solidFill>
                <a:latin typeface="Arial Unicode MS" pitchFamily="34" charset="-122"/>
                <a:ea typeface="微软雅黑" pitchFamily="34" charset="-122"/>
              </a:rPr>
              <a:t>02</a:t>
            </a:r>
            <a:endParaRPr lang="zh-CN" altLang="en-US" sz="1600">
              <a:solidFill>
                <a:schemeClr val="bg1"/>
              </a:solidFill>
              <a:latin typeface="Arial Unicode MS" pitchFamily="34" charset="-122"/>
              <a:ea typeface="微软雅黑" pitchFamily="34" charset="-122"/>
            </a:endParaRPr>
          </a:p>
        </p:txBody>
      </p:sp>
      <p:sp>
        <p:nvSpPr>
          <p:cNvPr id="17" name="椭圆 16"/>
          <p:cNvSpPr/>
          <p:nvPr/>
        </p:nvSpPr>
        <p:spPr>
          <a:xfrm>
            <a:off x="1635125" y="5289550"/>
            <a:ext cx="358775" cy="360363"/>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0735" name="文本框 22"/>
          <p:cNvSpPr txBox="1">
            <a:spLocks noChangeArrowheads="1"/>
          </p:cNvSpPr>
          <p:nvPr/>
        </p:nvSpPr>
        <p:spPr bwMode="auto">
          <a:xfrm>
            <a:off x="1614488" y="5353050"/>
            <a:ext cx="407987" cy="338138"/>
          </a:xfrm>
          <a:prstGeom prst="rect">
            <a:avLst/>
          </a:prstGeom>
          <a:noFill/>
          <a:ln w="9525">
            <a:noFill/>
            <a:miter lim="800000"/>
            <a:headEnd/>
            <a:tailEnd/>
          </a:ln>
        </p:spPr>
        <p:txBody>
          <a:bodyPr>
            <a:spAutoFit/>
          </a:bodyPr>
          <a:lstStyle/>
          <a:p>
            <a:r>
              <a:rPr lang="en-US" altLang="zh-CN" sz="1600">
                <a:solidFill>
                  <a:schemeClr val="bg1"/>
                </a:solidFill>
                <a:latin typeface="Arial Unicode MS" pitchFamily="34" charset="-122"/>
                <a:ea typeface="微软雅黑" pitchFamily="34" charset="-122"/>
              </a:rPr>
              <a:t>03</a:t>
            </a:r>
            <a:endParaRPr lang="zh-CN" altLang="en-US" sz="1600">
              <a:solidFill>
                <a:schemeClr val="bg1"/>
              </a:solidFill>
              <a:latin typeface="Arial Unicode MS" pitchFamily="34" charset="-122"/>
              <a:ea typeface="微软雅黑" pitchFamily="34" charset="-122"/>
            </a:endParaRPr>
          </a:p>
        </p:txBody>
      </p:sp>
      <p:grpSp>
        <p:nvGrpSpPr>
          <p:cNvPr id="30736" name="组合 34"/>
          <p:cNvGrpSpPr>
            <a:grpSpLocks/>
          </p:cNvGrpSpPr>
          <p:nvPr/>
        </p:nvGrpSpPr>
        <p:grpSpPr bwMode="auto">
          <a:xfrm>
            <a:off x="8397875" y="2632075"/>
            <a:ext cx="544513" cy="544513"/>
            <a:chOff x="7979857" y="2488385"/>
            <a:chExt cx="544531" cy="544531"/>
          </a:xfrm>
        </p:grpSpPr>
        <p:sp>
          <p:nvSpPr>
            <p:cNvPr id="36" name="KSO_Shape"/>
            <p:cNvSpPr/>
            <p:nvPr/>
          </p:nvSpPr>
          <p:spPr>
            <a:xfrm>
              <a:off x="8051297" y="2602689"/>
              <a:ext cx="401650" cy="315923"/>
            </a:xfrm>
            <a:custGeom>
              <a:avLst/>
              <a:gdLst/>
              <a:ahLst/>
              <a:cxnLst/>
              <a:rect l="l" t="t" r="r" b="b"/>
              <a:pathLst>
                <a:path w="936104" h="739561">
                  <a:moveTo>
                    <a:pt x="282640" y="667561"/>
                  </a:moveTo>
                  <a:lnTo>
                    <a:pt x="653465" y="667561"/>
                  </a:lnTo>
                  <a:lnTo>
                    <a:pt x="684077" y="739561"/>
                  </a:lnTo>
                  <a:lnTo>
                    <a:pt x="252028" y="739561"/>
                  </a:lnTo>
                  <a:close/>
                  <a:moveTo>
                    <a:pt x="54052" y="52175"/>
                  </a:moveTo>
                  <a:lnTo>
                    <a:pt x="54052" y="520175"/>
                  </a:lnTo>
                  <a:lnTo>
                    <a:pt x="882052" y="520175"/>
                  </a:lnTo>
                  <a:lnTo>
                    <a:pt x="882052" y="52175"/>
                  </a:lnTo>
                  <a:close/>
                  <a:moveTo>
                    <a:pt x="0" y="0"/>
                  </a:moveTo>
                  <a:lnTo>
                    <a:pt x="936104" y="0"/>
                  </a:lnTo>
                  <a:lnTo>
                    <a:pt x="936104" y="648000"/>
                  </a:lnTo>
                  <a:lnTo>
                    <a:pt x="0" y="648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bIns="324000" anchor="ctr"/>
            <a:lstStyle/>
            <a:p>
              <a:pPr algn="ctr" fontAlgn="auto">
                <a:spcBef>
                  <a:spcPts val="0"/>
                </a:spcBef>
                <a:spcAft>
                  <a:spcPts val="0"/>
                </a:spcAft>
                <a:defRPr/>
              </a:pPr>
              <a:endParaRPr lang="zh-CN" altLang="en-US" dirty="0">
                <a:solidFill>
                  <a:schemeClr val="tx1"/>
                </a:solidFill>
              </a:endParaRPr>
            </a:p>
          </p:txBody>
        </p:sp>
        <p:sp>
          <p:nvSpPr>
            <p:cNvPr id="37" name="圆角矩形 36"/>
            <p:cNvSpPr/>
            <p:nvPr/>
          </p:nvSpPr>
          <p:spPr>
            <a:xfrm>
              <a:off x="7979857" y="2488385"/>
              <a:ext cx="544531" cy="54453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30737" name="矩形 46"/>
          <p:cNvSpPr>
            <a:spLocks noChangeArrowheads="1"/>
          </p:cNvSpPr>
          <p:nvPr/>
        </p:nvSpPr>
        <p:spPr bwMode="auto">
          <a:xfrm>
            <a:off x="9078913" y="2574925"/>
            <a:ext cx="1985962" cy="400050"/>
          </a:xfrm>
          <a:prstGeom prst="rect">
            <a:avLst/>
          </a:prstGeom>
          <a:noFill/>
          <a:ln w="9525">
            <a:noFill/>
            <a:miter lim="800000"/>
            <a:headEnd/>
            <a:tailEnd/>
          </a:ln>
        </p:spPr>
        <p:txBody>
          <a:bodyPr wrap="none">
            <a:spAutoFit/>
          </a:bodyPr>
          <a:lstStyle/>
          <a:p>
            <a:r>
              <a:rPr lang="en-US" altLang="zh-CN" sz="2000" dirty="0">
                <a:solidFill>
                  <a:schemeClr val="bg1"/>
                </a:solidFill>
                <a:latin typeface="Arial Unicode MS" pitchFamily="34" charset="-122"/>
                <a:ea typeface="微软雅黑" pitchFamily="34" charset="-122"/>
              </a:rPr>
              <a:t>LOREM IPSUM</a:t>
            </a:r>
            <a:endParaRPr lang="zh-CN" altLang="en-US" sz="2000" dirty="0">
              <a:solidFill>
                <a:schemeClr val="bg1"/>
              </a:solidFill>
              <a:latin typeface="Arial Unicode MS" pitchFamily="34" charset="-122"/>
              <a:ea typeface="微软雅黑" pitchFamily="34" charset="-122"/>
            </a:endParaRPr>
          </a:p>
        </p:txBody>
      </p:sp>
      <p:sp>
        <p:nvSpPr>
          <p:cNvPr id="30738" name="矩形 47"/>
          <p:cNvSpPr>
            <a:spLocks noChangeArrowheads="1"/>
          </p:cNvSpPr>
          <p:nvPr/>
        </p:nvSpPr>
        <p:spPr bwMode="auto">
          <a:xfrm>
            <a:off x="9101138" y="2863850"/>
            <a:ext cx="1803400" cy="338138"/>
          </a:xfrm>
          <a:prstGeom prst="rect">
            <a:avLst/>
          </a:prstGeom>
          <a:noFill/>
          <a:ln w="9525">
            <a:noFill/>
            <a:miter lim="800000"/>
            <a:headEnd/>
            <a:tailEnd/>
          </a:ln>
        </p:spPr>
        <p:txBody>
          <a:bodyPr wrap="none">
            <a:spAutoFit/>
          </a:bodyPr>
          <a:lstStyle/>
          <a:p>
            <a:r>
              <a:rPr lang="en-US" altLang="zh-CN" sz="1600">
                <a:solidFill>
                  <a:schemeClr val="bg1"/>
                </a:solidFill>
                <a:latin typeface="Segoe UI Semilight" charset="0"/>
                <a:ea typeface="微软雅黑" pitchFamily="34" charset="-122"/>
              </a:rPr>
              <a:t>sed diam nonumy</a:t>
            </a:r>
            <a:endParaRPr lang="zh-CN" altLang="en-US" sz="1600">
              <a:solidFill>
                <a:schemeClr val="bg1"/>
              </a:solidFill>
              <a:latin typeface="Segoe UI Semilight" charset="0"/>
              <a:ea typeface="微软雅黑" pitchFamily="34" charset="-122"/>
            </a:endParaRPr>
          </a:p>
        </p:txBody>
      </p:sp>
      <p:grpSp>
        <p:nvGrpSpPr>
          <p:cNvPr id="30739" name="组合 37"/>
          <p:cNvGrpSpPr>
            <a:grpSpLocks/>
          </p:cNvGrpSpPr>
          <p:nvPr/>
        </p:nvGrpSpPr>
        <p:grpSpPr bwMode="auto">
          <a:xfrm>
            <a:off x="8386763" y="3814763"/>
            <a:ext cx="544512" cy="544512"/>
            <a:chOff x="7968178" y="3444331"/>
            <a:chExt cx="544531" cy="544531"/>
          </a:xfrm>
        </p:grpSpPr>
        <p:sp>
          <p:nvSpPr>
            <p:cNvPr id="41" name="KSO_Shape"/>
            <p:cNvSpPr>
              <a:spLocks/>
            </p:cNvSpPr>
            <p:nvPr/>
          </p:nvSpPr>
          <p:spPr bwMode="auto">
            <a:xfrm>
              <a:off x="8049143" y="3518946"/>
              <a:ext cx="409589" cy="381013"/>
            </a:xfrm>
            <a:custGeom>
              <a:avLst/>
              <a:gdLst>
                <a:gd name="T0" fmla="*/ 2147483646 w 5982"/>
                <a:gd name="T1" fmla="*/ 0 h 5544"/>
                <a:gd name="T2" fmla="*/ 2147483646 w 5982"/>
                <a:gd name="T3" fmla="*/ 2147483646 h 5544"/>
                <a:gd name="T4" fmla="*/ 2147483646 w 5982"/>
                <a:gd name="T5" fmla="*/ 2147483646 h 5544"/>
                <a:gd name="T6" fmla="*/ 2147483646 w 5982"/>
                <a:gd name="T7" fmla="*/ 2147483646 h 5544"/>
                <a:gd name="T8" fmla="*/ 2147483646 w 5982"/>
                <a:gd name="T9" fmla="*/ 2147483646 h 5544"/>
                <a:gd name="T10" fmla="*/ 1840863726 w 5982"/>
                <a:gd name="T11" fmla="*/ 2147483646 h 5544"/>
                <a:gd name="T12" fmla="*/ 904306876 w 5982"/>
                <a:gd name="T13" fmla="*/ 2147483646 h 5544"/>
                <a:gd name="T14" fmla="*/ 290651983 w 5982"/>
                <a:gd name="T15" fmla="*/ 2147483646 h 5544"/>
                <a:gd name="T16" fmla="*/ 0 w 5982"/>
                <a:gd name="T17" fmla="*/ 2147483646 h 5544"/>
                <a:gd name="T18" fmla="*/ 2147483646 w 5982"/>
                <a:gd name="T19" fmla="*/ 2147483646 h 5544"/>
                <a:gd name="T20" fmla="*/ 2147483646 w 5982"/>
                <a:gd name="T21" fmla="*/ 2147483646 h 5544"/>
                <a:gd name="T22" fmla="*/ 2147483646 w 5982"/>
                <a:gd name="T23" fmla="*/ 2147483646 h 5544"/>
                <a:gd name="T24" fmla="*/ 2147483646 w 5982"/>
                <a:gd name="T25" fmla="*/ 2147483646 h 5544"/>
                <a:gd name="T26" fmla="*/ 2147483646 w 5982"/>
                <a:gd name="T27" fmla="*/ 2147483646 h 5544"/>
                <a:gd name="T28" fmla="*/ 2147483646 w 5982"/>
                <a:gd name="T29" fmla="*/ 2147483646 h 5544"/>
                <a:gd name="T30" fmla="*/ 2147483646 w 5982"/>
                <a:gd name="T31" fmla="*/ 2147483646 h 5544"/>
                <a:gd name="T32" fmla="*/ 2147483646 w 5982"/>
                <a:gd name="T33" fmla="*/ 2147483646 h 5544"/>
                <a:gd name="T34" fmla="*/ 2147483646 w 5982"/>
                <a:gd name="T35" fmla="*/ 2147483646 h 5544"/>
                <a:gd name="T36" fmla="*/ 2147483646 w 5982"/>
                <a:gd name="T37" fmla="*/ 2147483646 h 5544"/>
                <a:gd name="T38" fmla="*/ 2147483646 w 5982"/>
                <a:gd name="T39" fmla="*/ 2147483646 h 5544"/>
                <a:gd name="T40" fmla="*/ 2147483646 w 5982"/>
                <a:gd name="T41" fmla="*/ 2147483646 h 5544"/>
                <a:gd name="T42" fmla="*/ 2147483646 w 5982"/>
                <a:gd name="T43" fmla="*/ 2147483646 h 5544"/>
                <a:gd name="T44" fmla="*/ 2147483646 w 5982"/>
                <a:gd name="T45" fmla="*/ 2147483646 h 5544"/>
                <a:gd name="T46" fmla="*/ 2147483646 w 5982"/>
                <a:gd name="T47" fmla="*/ 2147483646 h 5544"/>
                <a:gd name="T48" fmla="*/ 2147483646 w 5982"/>
                <a:gd name="T49" fmla="*/ 2147483646 h 5544"/>
                <a:gd name="T50" fmla="*/ 2147483646 w 5982"/>
                <a:gd name="T51" fmla="*/ 2147483646 h 5544"/>
                <a:gd name="T52" fmla="*/ 2147483646 w 5982"/>
                <a:gd name="T53" fmla="*/ 2147483646 h 5544"/>
                <a:gd name="T54" fmla="*/ 2147483646 w 5982"/>
                <a:gd name="T55" fmla="*/ 2147483646 h 5544"/>
                <a:gd name="T56" fmla="*/ 2147483646 w 5982"/>
                <a:gd name="T57" fmla="*/ 2147483646 h 5544"/>
                <a:gd name="T58" fmla="*/ 2147483646 w 5982"/>
                <a:gd name="T59" fmla="*/ 2147483646 h 5544"/>
                <a:gd name="T60" fmla="*/ 2147483646 w 5982"/>
                <a:gd name="T61" fmla="*/ 2147483646 h 5544"/>
                <a:gd name="T62" fmla="*/ 2147483646 w 5982"/>
                <a:gd name="T63" fmla="*/ 2147483646 h 5544"/>
                <a:gd name="T64" fmla="*/ 2147483646 w 5982"/>
                <a:gd name="T65" fmla="*/ 2147483646 h 5544"/>
                <a:gd name="T66" fmla="*/ 2147483646 w 5982"/>
                <a:gd name="T67" fmla="*/ 2147483646 h 5544"/>
                <a:gd name="T68" fmla="*/ 2147483646 w 5982"/>
                <a:gd name="T69" fmla="*/ 2147483646 h 5544"/>
                <a:gd name="T70" fmla="*/ 2147483646 w 5982"/>
                <a:gd name="T71" fmla="*/ 2147483646 h 5544"/>
                <a:gd name="T72" fmla="*/ 2147483646 w 5982"/>
                <a:gd name="T73" fmla="*/ 2147483646 h 5544"/>
                <a:gd name="T74" fmla="*/ 2147483646 w 5982"/>
                <a:gd name="T75" fmla="*/ 2147483646 h 5544"/>
                <a:gd name="T76" fmla="*/ 2147483646 w 5982"/>
                <a:gd name="T77" fmla="*/ 2147483646 h 5544"/>
                <a:gd name="T78" fmla="*/ 2147483646 w 5982"/>
                <a:gd name="T79" fmla="*/ 2147483646 h 5544"/>
                <a:gd name="T80" fmla="*/ 2147483646 w 5982"/>
                <a:gd name="T81" fmla="*/ 2147483646 h 5544"/>
                <a:gd name="T82" fmla="*/ 2147483646 w 5982"/>
                <a:gd name="T83" fmla="*/ 2147483646 h 5544"/>
                <a:gd name="T84" fmla="*/ 2147483646 w 5982"/>
                <a:gd name="T85" fmla="*/ 2147483646 h 5544"/>
                <a:gd name="T86" fmla="*/ 2147483646 w 5982"/>
                <a:gd name="T87" fmla="*/ 2147483646 h 5544"/>
                <a:gd name="T88" fmla="*/ 2147483646 w 5982"/>
                <a:gd name="T89" fmla="*/ 2147483646 h 5544"/>
                <a:gd name="T90" fmla="*/ 2147483646 w 5982"/>
                <a:gd name="T91" fmla="*/ 2147483646 h 5544"/>
                <a:gd name="T92" fmla="*/ 2147483646 w 5982"/>
                <a:gd name="T93" fmla="*/ 2147483646 h 5544"/>
                <a:gd name="T94" fmla="*/ 2147483646 w 5982"/>
                <a:gd name="T95" fmla="*/ 2147483646 h 5544"/>
                <a:gd name="T96" fmla="*/ 2147483646 w 5982"/>
                <a:gd name="T97" fmla="*/ 2147483646 h 5544"/>
                <a:gd name="T98" fmla="*/ 2147483646 w 5982"/>
                <a:gd name="T99" fmla="*/ 2147483646 h 5544"/>
                <a:gd name="T100" fmla="*/ 2147483646 w 5982"/>
                <a:gd name="T101" fmla="*/ 2147483646 h 5544"/>
                <a:gd name="T102" fmla="*/ 2147483646 w 5982"/>
                <a:gd name="T103" fmla="*/ 2147483646 h 5544"/>
                <a:gd name="T104" fmla="*/ 2147483646 w 5982"/>
                <a:gd name="T105" fmla="*/ 2147483646 h 5544"/>
                <a:gd name="T106" fmla="*/ 2147483646 w 5982"/>
                <a:gd name="T107" fmla="*/ 2147483646 h 5544"/>
                <a:gd name="T108" fmla="*/ 2147483646 w 5982"/>
                <a:gd name="T109" fmla="*/ 2147483646 h 5544"/>
                <a:gd name="T110" fmla="*/ 2147483646 w 5982"/>
                <a:gd name="T111" fmla="*/ 2147483646 h 5544"/>
                <a:gd name="T112" fmla="*/ 2147483646 w 5982"/>
                <a:gd name="T113" fmla="*/ 2147483646 h 5544"/>
                <a:gd name="T114" fmla="*/ 2147483646 w 5982"/>
                <a:gd name="T115" fmla="*/ 2147483646 h 5544"/>
                <a:gd name="T116" fmla="*/ 2147483646 w 5982"/>
                <a:gd name="T117" fmla="*/ 2147483646 h 5544"/>
                <a:gd name="T118" fmla="*/ 2147483646 w 5982"/>
                <a:gd name="T119" fmla="*/ 2147483646 h 5544"/>
                <a:gd name="T120" fmla="*/ 2147483646 w 5982"/>
                <a:gd name="T121" fmla="*/ 2147483646 h 5544"/>
                <a:gd name="T122" fmla="*/ 2147483646 w 5982"/>
                <a:gd name="T123" fmla="*/ 2147483646 h 5544"/>
                <a:gd name="T124" fmla="*/ 2147483646 w 5982"/>
                <a:gd name="T125" fmla="*/ 2147483646 h 554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5982" h="5544">
                  <a:moveTo>
                    <a:pt x="5691" y="1008"/>
                  </a:moveTo>
                  <a:lnTo>
                    <a:pt x="4765" y="1008"/>
                  </a:lnTo>
                  <a:lnTo>
                    <a:pt x="4765" y="0"/>
                  </a:lnTo>
                  <a:lnTo>
                    <a:pt x="1217" y="0"/>
                  </a:lnTo>
                  <a:lnTo>
                    <a:pt x="1217" y="1008"/>
                  </a:lnTo>
                  <a:lnTo>
                    <a:pt x="291" y="1008"/>
                  </a:lnTo>
                  <a:lnTo>
                    <a:pt x="275" y="1008"/>
                  </a:lnTo>
                  <a:lnTo>
                    <a:pt x="261" y="1009"/>
                  </a:lnTo>
                  <a:lnTo>
                    <a:pt x="246" y="1012"/>
                  </a:lnTo>
                  <a:lnTo>
                    <a:pt x="232" y="1014"/>
                  </a:lnTo>
                  <a:lnTo>
                    <a:pt x="217" y="1017"/>
                  </a:lnTo>
                  <a:lnTo>
                    <a:pt x="204" y="1021"/>
                  </a:lnTo>
                  <a:lnTo>
                    <a:pt x="190" y="1026"/>
                  </a:lnTo>
                  <a:lnTo>
                    <a:pt x="177" y="1031"/>
                  </a:lnTo>
                  <a:lnTo>
                    <a:pt x="164" y="1037"/>
                  </a:lnTo>
                  <a:lnTo>
                    <a:pt x="151" y="1043"/>
                  </a:lnTo>
                  <a:lnTo>
                    <a:pt x="139" y="1051"/>
                  </a:lnTo>
                  <a:lnTo>
                    <a:pt x="128" y="1057"/>
                  </a:lnTo>
                  <a:lnTo>
                    <a:pt x="116" y="1066"/>
                  </a:lnTo>
                  <a:lnTo>
                    <a:pt x="106" y="1074"/>
                  </a:lnTo>
                  <a:lnTo>
                    <a:pt x="84" y="1093"/>
                  </a:lnTo>
                  <a:lnTo>
                    <a:pt x="65" y="1114"/>
                  </a:lnTo>
                  <a:lnTo>
                    <a:pt x="57" y="1125"/>
                  </a:lnTo>
                  <a:lnTo>
                    <a:pt x="49" y="1137"/>
                  </a:lnTo>
                  <a:lnTo>
                    <a:pt x="41" y="1148"/>
                  </a:lnTo>
                  <a:lnTo>
                    <a:pt x="34" y="1160"/>
                  </a:lnTo>
                  <a:lnTo>
                    <a:pt x="28" y="1173"/>
                  </a:lnTo>
                  <a:lnTo>
                    <a:pt x="22" y="1186"/>
                  </a:lnTo>
                  <a:lnTo>
                    <a:pt x="16" y="1199"/>
                  </a:lnTo>
                  <a:lnTo>
                    <a:pt x="12" y="1212"/>
                  </a:lnTo>
                  <a:lnTo>
                    <a:pt x="9" y="1227"/>
                  </a:lnTo>
                  <a:lnTo>
                    <a:pt x="5" y="1240"/>
                  </a:lnTo>
                  <a:lnTo>
                    <a:pt x="3" y="1255"/>
                  </a:lnTo>
                  <a:lnTo>
                    <a:pt x="1" y="1269"/>
                  </a:lnTo>
                  <a:lnTo>
                    <a:pt x="0" y="1284"/>
                  </a:lnTo>
                  <a:lnTo>
                    <a:pt x="0" y="1299"/>
                  </a:lnTo>
                  <a:lnTo>
                    <a:pt x="0" y="3772"/>
                  </a:lnTo>
                  <a:lnTo>
                    <a:pt x="1217" y="3772"/>
                  </a:lnTo>
                  <a:lnTo>
                    <a:pt x="1217" y="4194"/>
                  </a:lnTo>
                  <a:lnTo>
                    <a:pt x="2567" y="5544"/>
                  </a:lnTo>
                  <a:lnTo>
                    <a:pt x="4765" y="5544"/>
                  </a:lnTo>
                  <a:lnTo>
                    <a:pt x="4765" y="3787"/>
                  </a:lnTo>
                  <a:lnTo>
                    <a:pt x="5982" y="3787"/>
                  </a:lnTo>
                  <a:lnTo>
                    <a:pt x="5982" y="1299"/>
                  </a:lnTo>
                  <a:lnTo>
                    <a:pt x="5982" y="1284"/>
                  </a:lnTo>
                  <a:lnTo>
                    <a:pt x="5981" y="1269"/>
                  </a:lnTo>
                  <a:lnTo>
                    <a:pt x="5979" y="1255"/>
                  </a:lnTo>
                  <a:lnTo>
                    <a:pt x="5976" y="1240"/>
                  </a:lnTo>
                  <a:lnTo>
                    <a:pt x="5973" y="1227"/>
                  </a:lnTo>
                  <a:lnTo>
                    <a:pt x="5969" y="1212"/>
                  </a:lnTo>
                  <a:lnTo>
                    <a:pt x="5964" y="1199"/>
                  </a:lnTo>
                  <a:lnTo>
                    <a:pt x="5959" y="1186"/>
                  </a:lnTo>
                  <a:lnTo>
                    <a:pt x="5953" y="1173"/>
                  </a:lnTo>
                  <a:lnTo>
                    <a:pt x="5946" y="1160"/>
                  </a:lnTo>
                  <a:lnTo>
                    <a:pt x="5940" y="1148"/>
                  </a:lnTo>
                  <a:lnTo>
                    <a:pt x="5932" y="1137"/>
                  </a:lnTo>
                  <a:lnTo>
                    <a:pt x="5924" y="1125"/>
                  </a:lnTo>
                  <a:lnTo>
                    <a:pt x="5915" y="1114"/>
                  </a:lnTo>
                  <a:lnTo>
                    <a:pt x="5896" y="1093"/>
                  </a:lnTo>
                  <a:lnTo>
                    <a:pt x="5876" y="1074"/>
                  </a:lnTo>
                  <a:lnTo>
                    <a:pt x="5865" y="1066"/>
                  </a:lnTo>
                  <a:lnTo>
                    <a:pt x="5854" y="1057"/>
                  </a:lnTo>
                  <a:lnTo>
                    <a:pt x="5841" y="1051"/>
                  </a:lnTo>
                  <a:lnTo>
                    <a:pt x="5829" y="1043"/>
                  </a:lnTo>
                  <a:lnTo>
                    <a:pt x="5817" y="1037"/>
                  </a:lnTo>
                  <a:lnTo>
                    <a:pt x="5804" y="1031"/>
                  </a:lnTo>
                  <a:lnTo>
                    <a:pt x="5791" y="1026"/>
                  </a:lnTo>
                  <a:lnTo>
                    <a:pt x="5777" y="1021"/>
                  </a:lnTo>
                  <a:lnTo>
                    <a:pt x="5763" y="1017"/>
                  </a:lnTo>
                  <a:lnTo>
                    <a:pt x="5749" y="1014"/>
                  </a:lnTo>
                  <a:lnTo>
                    <a:pt x="5735" y="1012"/>
                  </a:lnTo>
                  <a:lnTo>
                    <a:pt x="5720" y="1009"/>
                  </a:lnTo>
                  <a:lnTo>
                    <a:pt x="5705" y="1008"/>
                  </a:lnTo>
                  <a:lnTo>
                    <a:pt x="5691" y="1008"/>
                  </a:lnTo>
                  <a:close/>
                  <a:moveTo>
                    <a:pt x="1559" y="342"/>
                  </a:moveTo>
                  <a:lnTo>
                    <a:pt x="4423" y="342"/>
                  </a:lnTo>
                  <a:lnTo>
                    <a:pt x="4423" y="1008"/>
                  </a:lnTo>
                  <a:lnTo>
                    <a:pt x="1559" y="1008"/>
                  </a:lnTo>
                  <a:lnTo>
                    <a:pt x="1559" y="342"/>
                  </a:lnTo>
                  <a:close/>
                  <a:moveTo>
                    <a:pt x="5104" y="3310"/>
                  </a:moveTo>
                  <a:lnTo>
                    <a:pt x="4765" y="3310"/>
                  </a:lnTo>
                  <a:lnTo>
                    <a:pt x="4765" y="2632"/>
                  </a:lnTo>
                  <a:lnTo>
                    <a:pt x="4423" y="2632"/>
                  </a:lnTo>
                  <a:lnTo>
                    <a:pt x="4423" y="5202"/>
                  </a:lnTo>
                  <a:lnTo>
                    <a:pt x="3016" y="5202"/>
                  </a:lnTo>
                  <a:lnTo>
                    <a:pt x="2992" y="5201"/>
                  </a:lnTo>
                  <a:lnTo>
                    <a:pt x="2970" y="5198"/>
                  </a:lnTo>
                  <a:lnTo>
                    <a:pt x="2949" y="5194"/>
                  </a:lnTo>
                  <a:lnTo>
                    <a:pt x="2929" y="5188"/>
                  </a:lnTo>
                  <a:lnTo>
                    <a:pt x="2910" y="5181"/>
                  </a:lnTo>
                  <a:lnTo>
                    <a:pt x="2892" y="5172"/>
                  </a:lnTo>
                  <a:lnTo>
                    <a:pt x="2874" y="5162"/>
                  </a:lnTo>
                  <a:lnTo>
                    <a:pt x="2859" y="5150"/>
                  </a:lnTo>
                  <a:lnTo>
                    <a:pt x="2843" y="5136"/>
                  </a:lnTo>
                  <a:lnTo>
                    <a:pt x="2829" y="5123"/>
                  </a:lnTo>
                  <a:lnTo>
                    <a:pt x="2815" y="5107"/>
                  </a:lnTo>
                  <a:lnTo>
                    <a:pt x="2803" y="5090"/>
                  </a:lnTo>
                  <a:lnTo>
                    <a:pt x="2791" y="5073"/>
                  </a:lnTo>
                  <a:lnTo>
                    <a:pt x="2779" y="5054"/>
                  </a:lnTo>
                  <a:lnTo>
                    <a:pt x="2769" y="5034"/>
                  </a:lnTo>
                  <a:lnTo>
                    <a:pt x="2759" y="5012"/>
                  </a:lnTo>
                  <a:lnTo>
                    <a:pt x="2752" y="4991"/>
                  </a:lnTo>
                  <a:lnTo>
                    <a:pt x="2743" y="4969"/>
                  </a:lnTo>
                  <a:lnTo>
                    <a:pt x="2736" y="4945"/>
                  </a:lnTo>
                  <a:lnTo>
                    <a:pt x="2729" y="4922"/>
                  </a:lnTo>
                  <a:lnTo>
                    <a:pt x="2723" y="4896"/>
                  </a:lnTo>
                  <a:lnTo>
                    <a:pt x="2718" y="4872"/>
                  </a:lnTo>
                  <a:lnTo>
                    <a:pt x="2709" y="4819"/>
                  </a:lnTo>
                  <a:lnTo>
                    <a:pt x="2701" y="4766"/>
                  </a:lnTo>
                  <a:lnTo>
                    <a:pt x="2697" y="4710"/>
                  </a:lnTo>
                  <a:lnTo>
                    <a:pt x="2695" y="4654"/>
                  </a:lnTo>
                  <a:lnTo>
                    <a:pt x="2694" y="4598"/>
                  </a:lnTo>
                  <a:lnTo>
                    <a:pt x="2694" y="4542"/>
                  </a:lnTo>
                  <a:lnTo>
                    <a:pt x="2695" y="4485"/>
                  </a:lnTo>
                  <a:lnTo>
                    <a:pt x="2698" y="4430"/>
                  </a:lnTo>
                  <a:lnTo>
                    <a:pt x="2701" y="4377"/>
                  </a:lnTo>
                  <a:lnTo>
                    <a:pt x="2706" y="4324"/>
                  </a:lnTo>
                  <a:lnTo>
                    <a:pt x="2710" y="4274"/>
                  </a:lnTo>
                  <a:lnTo>
                    <a:pt x="2721" y="4183"/>
                  </a:lnTo>
                  <a:lnTo>
                    <a:pt x="2733" y="4106"/>
                  </a:lnTo>
                  <a:lnTo>
                    <a:pt x="2743" y="4047"/>
                  </a:lnTo>
                  <a:lnTo>
                    <a:pt x="2752" y="3994"/>
                  </a:lnTo>
                  <a:lnTo>
                    <a:pt x="2701" y="4005"/>
                  </a:lnTo>
                  <a:lnTo>
                    <a:pt x="2643" y="4018"/>
                  </a:lnTo>
                  <a:lnTo>
                    <a:pt x="2567" y="4031"/>
                  </a:lnTo>
                  <a:lnTo>
                    <a:pt x="2478" y="4044"/>
                  </a:lnTo>
                  <a:lnTo>
                    <a:pt x="2429" y="4051"/>
                  </a:lnTo>
                  <a:lnTo>
                    <a:pt x="2379" y="4057"/>
                  </a:lnTo>
                  <a:lnTo>
                    <a:pt x="2325" y="4061"/>
                  </a:lnTo>
                  <a:lnTo>
                    <a:pt x="2272" y="4065"/>
                  </a:lnTo>
                  <a:lnTo>
                    <a:pt x="2217" y="4069"/>
                  </a:lnTo>
                  <a:lnTo>
                    <a:pt x="2161" y="4070"/>
                  </a:lnTo>
                  <a:lnTo>
                    <a:pt x="2106" y="4070"/>
                  </a:lnTo>
                  <a:lnTo>
                    <a:pt x="2051" y="4068"/>
                  </a:lnTo>
                  <a:lnTo>
                    <a:pt x="1996" y="4064"/>
                  </a:lnTo>
                  <a:lnTo>
                    <a:pt x="1943" y="4058"/>
                  </a:lnTo>
                  <a:lnTo>
                    <a:pt x="1917" y="4054"/>
                  </a:lnTo>
                  <a:lnTo>
                    <a:pt x="1891" y="4050"/>
                  </a:lnTo>
                  <a:lnTo>
                    <a:pt x="1867" y="4044"/>
                  </a:lnTo>
                  <a:lnTo>
                    <a:pt x="1842" y="4039"/>
                  </a:lnTo>
                  <a:lnTo>
                    <a:pt x="1819" y="4032"/>
                  </a:lnTo>
                  <a:lnTo>
                    <a:pt x="1796" y="4025"/>
                  </a:lnTo>
                  <a:lnTo>
                    <a:pt x="1773" y="4016"/>
                  </a:lnTo>
                  <a:lnTo>
                    <a:pt x="1752" y="4007"/>
                  </a:lnTo>
                  <a:lnTo>
                    <a:pt x="1731" y="3999"/>
                  </a:lnTo>
                  <a:lnTo>
                    <a:pt x="1712" y="3987"/>
                  </a:lnTo>
                  <a:lnTo>
                    <a:pt x="1693" y="3976"/>
                  </a:lnTo>
                  <a:lnTo>
                    <a:pt x="1675" y="3964"/>
                  </a:lnTo>
                  <a:lnTo>
                    <a:pt x="1658" y="3952"/>
                  </a:lnTo>
                  <a:lnTo>
                    <a:pt x="1643" y="3937"/>
                  </a:lnTo>
                  <a:lnTo>
                    <a:pt x="1628" y="3923"/>
                  </a:lnTo>
                  <a:lnTo>
                    <a:pt x="1615" y="3906"/>
                  </a:lnTo>
                  <a:lnTo>
                    <a:pt x="1603" y="3889"/>
                  </a:lnTo>
                  <a:lnTo>
                    <a:pt x="1593" y="3871"/>
                  </a:lnTo>
                  <a:lnTo>
                    <a:pt x="1583" y="3852"/>
                  </a:lnTo>
                  <a:lnTo>
                    <a:pt x="1575" y="3832"/>
                  </a:lnTo>
                  <a:lnTo>
                    <a:pt x="1569" y="3811"/>
                  </a:lnTo>
                  <a:lnTo>
                    <a:pt x="1564" y="3789"/>
                  </a:lnTo>
                  <a:lnTo>
                    <a:pt x="1561" y="3765"/>
                  </a:lnTo>
                  <a:lnTo>
                    <a:pt x="1559" y="3741"/>
                  </a:lnTo>
                  <a:lnTo>
                    <a:pt x="1559" y="2632"/>
                  </a:lnTo>
                  <a:lnTo>
                    <a:pt x="1217" y="2632"/>
                  </a:lnTo>
                  <a:lnTo>
                    <a:pt x="1217" y="3296"/>
                  </a:lnTo>
                  <a:lnTo>
                    <a:pt x="876" y="3296"/>
                  </a:lnTo>
                  <a:lnTo>
                    <a:pt x="876" y="2141"/>
                  </a:lnTo>
                  <a:lnTo>
                    <a:pt x="5104" y="2141"/>
                  </a:lnTo>
                  <a:lnTo>
                    <a:pt x="5104" y="3310"/>
                  </a:lnTo>
                  <a:close/>
                  <a:moveTo>
                    <a:pt x="5350" y="1722"/>
                  </a:moveTo>
                  <a:lnTo>
                    <a:pt x="5350" y="1722"/>
                  </a:lnTo>
                  <a:lnTo>
                    <a:pt x="5325" y="1721"/>
                  </a:lnTo>
                  <a:lnTo>
                    <a:pt x="5303" y="1718"/>
                  </a:lnTo>
                  <a:lnTo>
                    <a:pt x="5280" y="1712"/>
                  </a:lnTo>
                  <a:lnTo>
                    <a:pt x="5258" y="1704"/>
                  </a:lnTo>
                  <a:lnTo>
                    <a:pt x="5238" y="1694"/>
                  </a:lnTo>
                  <a:lnTo>
                    <a:pt x="5219" y="1682"/>
                  </a:lnTo>
                  <a:lnTo>
                    <a:pt x="5201" y="1669"/>
                  </a:lnTo>
                  <a:lnTo>
                    <a:pt x="5184" y="1654"/>
                  </a:lnTo>
                  <a:lnTo>
                    <a:pt x="5169" y="1637"/>
                  </a:lnTo>
                  <a:lnTo>
                    <a:pt x="5155" y="1619"/>
                  </a:lnTo>
                  <a:lnTo>
                    <a:pt x="5144" y="1601"/>
                  </a:lnTo>
                  <a:lnTo>
                    <a:pt x="5134" y="1579"/>
                  </a:lnTo>
                  <a:lnTo>
                    <a:pt x="5126" y="1558"/>
                  </a:lnTo>
                  <a:lnTo>
                    <a:pt x="5121" y="1536"/>
                  </a:lnTo>
                  <a:lnTo>
                    <a:pt x="5117" y="1512"/>
                  </a:lnTo>
                  <a:lnTo>
                    <a:pt x="5116" y="1489"/>
                  </a:lnTo>
                  <a:lnTo>
                    <a:pt x="5117" y="1466"/>
                  </a:lnTo>
                  <a:lnTo>
                    <a:pt x="5121" y="1442"/>
                  </a:lnTo>
                  <a:lnTo>
                    <a:pt x="5126" y="1420"/>
                  </a:lnTo>
                  <a:lnTo>
                    <a:pt x="5134" y="1399"/>
                  </a:lnTo>
                  <a:lnTo>
                    <a:pt x="5144" y="1379"/>
                  </a:lnTo>
                  <a:lnTo>
                    <a:pt x="5155" y="1359"/>
                  </a:lnTo>
                  <a:lnTo>
                    <a:pt x="5169" y="1341"/>
                  </a:lnTo>
                  <a:lnTo>
                    <a:pt x="5184" y="1324"/>
                  </a:lnTo>
                  <a:lnTo>
                    <a:pt x="5201" y="1309"/>
                  </a:lnTo>
                  <a:lnTo>
                    <a:pt x="5219" y="1296"/>
                  </a:lnTo>
                  <a:lnTo>
                    <a:pt x="5238" y="1284"/>
                  </a:lnTo>
                  <a:lnTo>
                    <a:pt x="5258" y="1275"/>
                  </a:lnTo>
                  <a:lnTo>
                    <a:pt x="5280" y="1267"/>
                  </a:lnTo>
                  <a:lnTo>
                    <a:pt x="5303" y="1261"/>
                  </a:lnTo>
                  <a:lnTo>
                    <a:pt x="5325" y="1257"/>
                  </a:lnTo>
                  <a:lnTo>
                    <a:pt x="5350" y="1256"/>
                  </a:lnTo>
                  <a:lnTo>
                    <a:pt x="5373" y="1257"/>
                  </a:lnTo>
                  <a:lnTo>
                    <a:pt x="5396" y="1261"/>
                  </a:lnTo>
                  <a:lnTo>
                    <a:pt x="5419" y="1267"/>
                  </a:lnTo>
                  <a:lnTo>
                    <a:pt x="5440" y="1275"/>
                  </a:lnTo>
                  <a:lnTo>
                    <a:pt x="5460" y="1284"/>
                  </a:lnTo>
                  <a:lnTo>
                    <a:pt x="5479" y="1296"/>
                  </a:lnTo>
                  <a:lnTo>
                    <a:pt x="5497" y="1309"/>
                  </a:lnTo>
                  <a:lnTo>
                    <a:pt x="5513" y="1324"/>
                  </a:lnTo>
                  <a:lnTo>
                    <a:pt x="5529" y="1341"/>
                  </a:lnTo>
                  <a:lnTo>
                    <a:pt x="5542" y="1359"/>
                  </a:lnTo>
                  <a:lnTo>
                    <a:pt x="5554" y="1379"/>
                  </a:lnTo>
                  <a:lnTo>
                    <a:pt x="5564" y="1399"/>
                  </a:lnTo>
                  <a:lnTo>
                    <a:pt x="5571" y="1420"/>
                  </a:lnTo>
                  <a:lnTo>
                    <a:pt x="5577" y="1442"/>
                  </a:lnTo>
                  <a:lnTo>
                    <a:pt x="5580" y="1466"/>
                  </a:lnTo>
                  <a:lnTo>
                    <a:pt x="5582" y="1489"/>
                  </a:lnTo>
                  <a:lnTo>
                    <a:pt x="5580" y="1512"/>
                  </a:lnTo>
                  <a:lnTo>
                    <a:pt x="5577" y="1536"/>
                  </a:lnTo>
                  <a:lnTo>
                    <a:pt x="5571" y="1558"/>
                  </a:lnTo>
                  <a:lnTo>
                    <a:pt x="5564" y="1579"/>
                  </a:lnTo>
                  <a:lnTo>
                    <a:pt x="5554" y="1601"/>
                  </a:lnTo>
                  <a:lnTo>
                    <a:pt x="5542" y="1619"/>
                  </a:lnTo>
                  <a:lnTo>
                    <a:pt x="5529" y="1637"/>
                  </a:lnTo>
                  <a:lnTo>
                    <a:pt x="5513" y="1654"/>
                  </a:lnTo>
                  <a:lnTo>
                    <a:pt x="5497" y="1669"/>
                  </a:lnTo>
                  <a:lnTo>
                    <a:pt x="5479" y="1682"/>
                  </a:lnTo>
                  <a:lnTo>
                    <a:pt x="5460" y="1694"/>
                  </a:lnTo>
                  <a:lnTo>
                    <a:pt x="5440" y="1704"/>
                  </a:lnTo>
                  <a:lnTo>
                    <a:pt x="5419" y="1712"/>
                  </a:lnTo>
                  <a:lnTo>
                    <a:pt x="5396" y="1718"/>
                  </a:lnTo>
                  <a:lnTo>
                    <a:pt x="5373" y="1721"/>
                  </a:lnTo>
                  <a:lnTo>
                    <a:pt x="5350" y="1722"/>
                  </a:lnTo>
                  <a:close/>
                  <a:moveTo>
                    <a:pt x="4016" y="2679"/>
                  </a:moveTo>
                  <a:lnTo>
                    <a:pt x="2045" y="2679"/>
                  </a:lnTo>
                  <a:lnTo>
                    <a:pt x="2045" y="3023"/>
                  </a:lnTo>
                  <a:lnTo>
                    <a:pt x="4016" y="3023"/>
                  </a:lnTo>
                  <a:lnTo>
                    <a:pt x="4016" y="2679"/>
                  </a:lnTo>
                  <a:close/>
                  <a:moveTo>
                    <a:pt x="2045" y="3695"/>
                  </a:moveTo>
                  <a:lnTo>
                    <a:pt x="4016" y="3695"/>
                  </a:lnTo>
                  <a:lnTo>
                    <a:pt x="4016" y="3352"/>
                  </a:lnTo>
                  <a:lnTo>
                    <a:pt x="2045" y="3352"/>
                  </a:lnTo>
                  <a:lnTo>
                    <a:pt x="2045" y="3695"/>
                  </a:lnTo>
                  <a:close/>
                </a:path>
              </a:pathLst>
            </a:custGeom>
            <a:solidFill>
              <a:schemeClr val="bg1">
                <a:lumMod val="95000"/>
              </a:schemeClr>
            </a:solidFill>
            <a:ln>
              <a:noFill/>
            </a:ln>
            <a:extLst/>
          </p:spPr>
          <p:txBody>
            <a:bodyPr anchor="ctr">
              <a:scene3d>
                <a:camera prst="orthographicFront"/>
                <a:lightRig rig="threePt" dir="t"/>
              </a:scene3d>
              <a:sp3d>
                <a:contourClr>
                  <a:srgbClr val="FFFFFF"/>
                </a:contourClr>
              </a:sp3d>
            </a:bodyPr>
            <a:lstStyle/>
            <a:p>
              <a:pPr algn="ctr" fontAlgn="auto">
                <a:spcBef>
                  <a:spcPts val="0"/>
                </a:spcBef>
                <a:spcAft>
                  <a:spcPts val="0"/>
                </a:spcAft>
                <a:defRPr/>
              </a:pPr>
              <a:endParaRPr lang="zh-CN" altLang="en-US">
                <a:solidFill>
                  <a:srgbClr val="FFFFFF"/>
                </a:solidFill>
                <a:latin typeface="+mn-lt"/>
                <a:ea typeface="+mn-ea"/>
              </a:endParaRPr>
            </a:p>
          </p:txBody>
        </p:sp>
        <p:sp>
          <p:nvSpPr>
            <p:cNvPr id="43" name="圆角矩形 42"/>
            <p:cNvSpPr/>
            <p:nvPr/>
          </p:nvSpPr>
          <p:spPr>
            <a:xfrm>
              <a:off x="7968178" y="3444331"/>
              <a:ext cx="544531" cy="54453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30740" name="矩形 48"/>
          <p:cNvSpPr>
            <a:spLocks noChangeArrowheads="1"/>
          </p:cNvSpPr>
          <p:nvPr/>
        </p:nvSpPr>
        <p:spPr bwMode="auto">
          <a:xfrm>
            <a:off x="9078913" y="3763963"/>
            <a:ext cx="1985962" cy="400050"/>
          </a:xfrm>
          <a:prstGeom prst="rect">
            <a:avLst/>
          </a:prstGeom>
          <a:noFill/>
          <a:ln w="9525">
            <a:noFill/>
            <a:miter lim="800000"/>
            <a:headEnd/>
            <a:tailEnd/>
          </a:ln>
        </p:spPr>
        <p:txBody>
          <a:bodyPr wrap="none">
            <a:spAutoFit/>
          </a:bodyPr>
          <a:lstStyle/>
          <a:p>
            <a:r>
              <a:rPr lang="en-US" altLang="zh-CN" sz="2000" dirty="0">
                <a:solidFill>
                  <a:schemeClr val="bg1"/>
                </a:solidFill>
                <a:latin typeface="Arial Unicode MS" pitchFamily="34" charset="-122"/>
                <a:ea typeface="微软雅黑" pitchFamily="34" charset="-122"/>
              </a:rPr>
              <a:t>LOREM IPSUM</a:t>
            </a:r>
            <a:endParaRPr lang="zh-CN" altLang="en-US" sz="2000" dirty="0">
              <a:solidFill>
                <a:schemeClr val="bg1"/>
              </a:solidFill>
              <a:latin typeface="Arial Unicode MS" pitchFamily="34" charset="-122"/>
              <a:ea typeface="微软雅黑" pitchFamily="34" charset="-122"/>
            </a:endParaRPr>
          </a:p>
        </p:txBody>
      </p:sp>
      <p:sp>
        <p:nvSpPr>
          <p:cNvPr id="30741" name="矩形 49"/>
          <p:cNvSpPr>
            <a:spLocks noChangeArrowheads="1"/>
          </p:cNvSpPr>
          <p:nvPr/>
        </p:nvSpPr>
        <p:spPr bwMode="auto">
          <a:xfrm>
            <a:off x="9101138" y="4051300"/>
            <a:ext cx="1803400" cy="339725"/>
          </a:xfrm>
          <a:prstGeom prst="rect">
            <a:avLst/>
          </a:prstGeom>
          <a:noFill/>
          <a:ln w="9525">
            <a:noFill/>
            <a:miter lim="800000"/>
            <a:headEnd/>
            <a:tailEnd/>
          </a:ln>
        </p:spPr>
        <p:txBody>
          <a:bodyPr wrap="none">
            <a:spAutoFit/>
          </a:bodyPr>
          <a:lstStyle/>
          <a:p>
            <a:r>
              <a:rPr lang="en-US" altLang="zh-CN" sz="1600">
                <a:solidFill>
                  <a:schemeClr val="bg1"/>
                </a:solidFill>
                <a:latin typeface="Segoe UI Semilight" charset="0"/>
                <a:ea typeface="微软雅黑" pitchFamily="34" charset="-122"/>
              </a:rPr>
              <a:t>sed diam nonumy</a:t>
            </a:r>
            <a:endParaRPr lang="zh-CN" altLang="en-US" sz="1600">
              <a:solidFill>
                <a:schemeClr val="bg1"/>
              </a:solidFill>
              <a:latin typeface="Segoe UI Semilight" charset="0"/>
              <a:ea typeface="微软雅黑" pitchFamily="34" charset="-122"/>
            </a:endParaRPr>
          </a:p>
        </p:txBody>
      </p:sp>
      <p:grpSp>
        <p:nvGrpSpPr>
          <p:cNvPr id="30742" name="组合 43"/>
          <p:cNvGrpSpPr>
            <a:grpSpLocks/>
          </p:cNvGrpSpPr>
          <p:nvPr/>
        </p:nvGrpSpPr>
        <p:grpSpPr bwMode="auto">
          <a:xfrm>
            <a:off x="8386763" y="4991100"/>
            <a:ext cx="544512" cy="544513"/>
            <a:chOff x="7968177" y="4267414"/>
            <a:chExt cx="544531" cy="544531"/>
          </a:xfrm>
        </p:grpSpPr>
        <p:sp>
          <p:nvSpPr>
            <p:cNvPr id="45" name="KSO_Shape"/>
            <p:cNvSpPr>
              <a:spLocks/>
            </p:cNvSpPr>
            <p:nvPr/>
          </p:nvSpPr>
          <p:spPr bwMode="auto">
            <a:xfrm>
              <a:off x="8066605" y="4362667"/>
              <a:ext cx="349262" cy="347674"/>
            </a:xfrm>
            <a:custGeom>
              <a:avLst/>
              <a:gdLst>
                <a:gd name="T0" fmla="*/ 0 w 1438275"/>
                <a:gd name="T1" fmla="*/ 2252360 h 1425575"/>
                <a:gd name="T2" fmla="*/ 365180 w 1438275"/>
                <a:gd name="T3" fmla="*/ 2252360 h 1425575"/>
                <a:gd name="T4" fmla="*/ 365180 w 1438275"/>
                <a:gd name="T5" fmla="*/ 2946274 h 1425575"/>
                <a:gd name="T6" fmla="*/ 2979731 w 1438275"/>
                <a:gd name="T7" fmla="*/ 2946274 h 1425575"/>
                <a:gd name="T8" fmla="*/ 2979731 w 1438275"/>
                <a:gd name="T9" fmla="*/ 2252360 h 1425575"/>
                <a:gd name="T10" fmla="*/ 3341959 w 1438275"/>
                <a:gd name="T11" fmla="*/ 2252360 h 1425575"/>
                <a:gd name="T12" fmla="*/ 3341959 w 1438275"/>
                <a:gd name="T13" fmla="*/ 3315771 h 1425575"/>
                <a:gd name="T14" fmla="*/ 0 w 1438275"/>
                <a:gd name="T15" fmla="*/ 3315771 h 1425575"/>
                <a:gd name="T16" fmla="*/ 1209893 w 1438275"/>
                <a:gd name="T17" fmla="*/ 0 h 1425575"/>
                <a:gd name="T18" fmla="*/ 2154199 w 1438275"/>
                <a:gd name="T19" fmla="*/ 0 h 1425575"/>
                <a:gd name="T20" fmla="*/ 2154199 w 1438275"/>
                <a:gd name="T21" fmla="*/ 1183932 h 1425575"/>
                <a:gd name="T22" fmla="*/ 2725946 w 1438275"/>
                <a:gd name="T23" fmla="*/ 1183932 h 1425575"/>
                <a:gd name="T24" fmla="*/ 1682783 w 1438275"/>
                <a:gd name="T25" fmla="*/ 2632679 h 1425575"/>
                <a:gd name="T26" fmla="*/ 1681307 w 1438275"/>
                <a:gd name="T27" fmla="*/ 2632679 h 1425575"/>
                <a:gd name="T28" fmla="*/ 638144 w 1438275"/>
                <a:gd name="T29" fmla="*/ 1183932 h 1425575"/>
                <a:gd name="T30" fmla="*/ 1209893 w 1438275"/>
                <a:gd name="T31" fmla="*/ 1183932 h 142557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438275" h="1425575">
                  <a:moveTo>
                    <a:pt x="0" y="968375"/>
                  </a:moveTo>
                  <a:lnTo>
                    <a:pt x="157162" y="968375"/>
                  </a:lnTo>
                  <a:lnTo>
                    <a:pt x="157162" y="1266715"/>
                  </a:lnTo>
                  <a:lnTo>
                    <a:pt x="1282383" y="1266715"/>
                  </a:lnTo>
                  <a:lnTo>
                    <a:pt x="1282383" y="968375"/>
                  </a:lnTo>
                  <a:lnTo>
                    <a:pt x="1438275" y="968375"/>
                  </a:lnTo>
                  <a:lnTo>
                    <a:pt x="1438275" y="1425575"/>
                  </a:lnTo>
                  <a:lnTo>
                    <a:pt x="0" y="1425575"/>
                  </a:lnTo>
                  <a:lnTo>
                    <a:pt x="0" y="968375"/>
                  </a:lnTo>
                  <a:close/>
                  <a:moveTo>
                    <a:pt x="520700" y="0"/>
                  </a:moveTo>
                  <a:lnTo>
                    <a:pt x="927100" y="0"/>
                  </a:lnTo>
                  <a:lnTo>
                    <a:pt x="927100" y="509017"/>
                  </a:lnTo>
                  <a:lnTo>
                    <a:pt x="1173162" y="509017"/>
                  </a:lnTo>
                  <a:lnTo>
                    <a:pt x="724217" y="1131888"/>
                  </a:lnTo>
                  <a:lnTo>
                    <a:pt x="723582" y="1131888"/>
                  </a:lnTo>
                  <a:lnTo>
                    <a:pt x="274637" y="509017"/>
                  </a:lnTo>
                  <a:lnTo>
                    <a:pt x="520700" y="509017"/>
                  </a:lnTo>
                  <a:lnTo>
                    <a:pt x="520700" y="0"/>
                  </a:lnTo>
                  <a:close/>
                </a:path>
              </a:pathLst>
            </a:custGeom>
            <a:solidFill>
              <a:schemeClr val="bg1">
                <a:lumMod val="95000"/>
              </a:schemeClr>
            </a:solidFill>
            <a:ln>
              <a:noFill/>
            </a:ln>
            <a:extLst/>
          </p:spPr>
          <p:txBody>
            <a:bodyPr anchor="ctr">
              <a:scene3d>
                <a:camera prst="orthographicFront"/>
                <a:lightRig rig="threePt" dir="t"/>
              </a:scene3d>
              <a:sp3d>
                <a:contourClr>
                  <a:srgbClr val="FFFFFF"/>
                </a:contourClr>
              </a:sp3d>
            </a:bodyPr>
            <a:lstStyle/>
            <a:p>
              <a:pPr algn="ctr" fontAlgn="auto">
                <a:spcBef>
                  <a:spcPts val="0"/>
                </a:spcBef>
                <a:spcAft>
                  <a:spcPts val="0"/>
                </a:spcAft>
                <a:defRPr/>
              </a:pPr>
              <a:endParaRPr lang="zh-CN" altLang="en-US">
                <a:solidFill>
                  <a:srgbClr val="FFFFFF"/>
                </a:solidFill>
                <a:latin typeface="+mn-lt"/>
                <a:ea typeface="+mn-ea"/>
              </a:endParaRPr>
            </a:p>
          </p:txBody>
        </p:sp>
        <p:sp>
          <p:nvSpPr>
            <p:cNvPr id="46" name="圆角矩形 45"/>
            <p:cNvSpPr/>
            <p:nvPr/>
          </p:nvSpPr>
          <p:spPr>
            <a:xfrm>
              <a:off x="7968177" y="4267414"/>
              <a:ext cx="544531" cy="54453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30743" name="矩形 50"/>
          <p:cNvSpPr>
            <a:spLocks noChangeArrowheads="1"/>
          </p:cNvSpPr>
          <p:nvPr/>
        </p:nvSpPr>
        <p:spPr bwMode="auto">
          <a:xfrm>
            <a:off x="9078913" y="4953000"/>
            <a:ext cx="1985962" cy="400050"/>
          </a:xfrm>
          <a:prstGeom prst="rect">
            <a:avLst/>
          </a:prstGeom>
          <a:noFill/>
          <a:ln w="9525">
            <a:noFill/>
            <a:miter lim="800000"/>
            <a:headEnd/>
            <a:tailEnd/>
          </a:ln>
        </p:spPr>
        <p:txBody>
          <a:bodyPr wrap="none">
            <a:spAutoFit/>
          </a:bodyPr>
          <a:lstStyle/>
          <a:p>
            <a:r>
              <a:rPr lang="en-US" altLang="zh-CN" sz="2000" dirty="0">
                <a:solidFill>
                  <a:schemeClr val="bg1"/>
                </a:solidFill>
                <a:latin typeface="Arial Unicode MS" pitchFamily="34" charset="-122"/>
                <a:ea typeface="微软雅黑" pitchFamily="34" charset="-122"/>
              </a:rPr>
              <a:t>LOREM IPSUM</a:t>
            </a:r>
            <a:endParaRPr lang="zh-CN" altLang="en-US" sz="2000" dirty="0">
              <a:solidFill>
                <a:schemeClr val="bg1"/>
              </a:solidFill>
              <a:latin typeface="Arial Unicode MS" pitchFamily="34" charset="-122"/>
              <a:ea typeface="微软雅黑" pitchFamily="34" charset="-122"/>
            </a:endParaRPr>
          </a:p>
        </p:txBody>
      </p:sp>
      <p:sp>
        <p:nvSpPr>
          <p:cNvPr id="30744" name="矩形 51"/>
          <p:cNvSpPr>
            <a:spLocks noChangeArrowheads="1"/>
          </p:cNvSpPr>
          <p:nvPr/>
        </p:nvSpPr>
        <p:spPr bwMode="auto">
          <a:xfrm>
            <a:off x="9101138" y="5240338"/>
            <a:ext cx="1803400" cy="338137"/>
          </a:xfrm>
          <a:prstGeom prst="rect">
            <a:avLst/>
          </a:prstGeom>
          <a:noFill/>
          <a:ln w="9525">
            <a:noFill/>
            <a:miter lim="800000"/>
            <a:headEnd/>
            <a:tailEnd/>
          </a:ln>
        </p:spPr>
        <p:txBody>
          <a:bodyPr wrap="none">
            <a:spAutoFit/>
          </a:bodyPr>
          <a:lstStyle/>
          <a:p>
            <a:r>
              <a:rPr lang="en-US" altLang="zh-CN" sz="1600">
                <a:solidFill>
                  <a:schemeClr val="bg1"/>
                </a:solidFill>
                <a:latin typeface="Segoe UI Semilight" charset="0"/>
                <a:ea typeface="微软雅黑" pitchFamily="34" charset="-122"/>
              </a:rPr>
              <a:t>sed diam nonumy</a:t>
            </a:r>
            <a:endParaRPr lang="zh-CN" altLang="en-US" sz="1600">
              <a:solidFill>
                <a:schemeClr val="bg1"/>
              </a:solidFill>
              <a:latin typeface="Segoe UI Semilight" charset="0"/>
              <a:ea typeface="微软雅黑" pitchFamily="34" charset="-122"/>
            </a:endParaRPr>
          </a:p>
        </p:txBody>
      </p:sp>
      <p:sp>
        <p:nvSpPr>
          <p:cNvPr id="2" name="椭圆 1"/>
          <p:cNvSpPr/>
          <p:nvPr/>
        </p:nvSpPr>
        <p:spPr>
          <a:xfrm>
            <a:off x="1127125" y="1620838"/>
            <a:ext cx="1439863" cy="1439862"/>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cxnSp>
        <p:nvCxnSpPr>
          <p:cNvPr id="53" name="直接连接符 52"/>
          <p:cNvCxnSpPr/>
          <p:nvPr/>
        </p:nvCxnSpPr>
        <p:spPr>
          <a:xfrm>
            <a:off x="1814513" y="3784600"/>
            <a:ext cx="0" cy="57150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814513" y="4718050"/>
            <a:ext cx="0" cy="57150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transition spd="slow" advTm="3746">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21"/>
                                        </p:tgtEl>
                                        <p:attrNameLst>
                                          <p:attrName>style.visibility</p:attrName>
                                        </p:attrNameLst>
                                      </p:cBhvr>
                                      <p:to>
                                        <p:strVal val="visible"/>
                                      </p:to>
                                    </p:set>
                                    <p:animEffect transition="in" filter="fade">
                                      <p:cBhvr>
                                        <p:cTn id="7" dur="500"/>
                                        <p:tgtEl>
                                          <p:spTgt spid="307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30726"/>
                                        </p:tgtEl>
                                        <p:attrNameLst>
                                          <p:attrName>style.visibility</p:attrName>
                                        </p:attrNameLst>
                                      </p:cBhvr>
                                      <p:to>
                                        <p:strVal val="visible"/>
                                      </p:to>
                                    </p:set>
                                    <p:anim calcmode="lin" valueType="num">
                                      <p:cBhvr additive="base">
                                        <p:cTn id="24" dur="500" fill="hold"/>
                                        <p:tgtEl>
                                          <p:spTgt spid="30726"/>
                                        </p:tgtEl>
                                        <p:attrNameLst>
                                          <p:attrName>ppt_x</p:attrName>
                                        </p:attrNameLst>
                                      </p:cBhvr>
                                      <p:tavLst>
                                        <p:tav tm="0">
                                          <p:val>
                                            <p:strVal val="#ppt_x"/>
                                          </p:val>
                                        </p:tav>
                                        <p:tav tm="100000">
                                          <p:val>
                                            <p:strVal val="#ppt_x"/>
                                          </p:val>
                                        </p:tav>
                                      </p:tavLst>
                                    </p:anim>
                                    <p:anim calcmode="lin" valueType="num">
                                      <p:cBhvr additive="base">
                                        <p:cTn id="25" dur="500" fill="hold"/>
                                        <p:tgtEl>
                                          <p:spTgt spid="30726"/>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0727"/>
                                        </p:tgtEl>
                                        <p:attrNameLst>
                                          <p:attrName>style.visibility</p:attrName>
                                        </p:attrNameLst>
                                      </p:cBhvr>
                                      <p:to>
                                        <p:strVal val="visible"/>
                                      </p:to>
                                    </p:set>
                                    <p:animEffect transition="in" filter="fade">
                                      <p:cBhvr>
                                        <p:cTn id="33" dur="500"/>
                                        <p:tgtEl>
                                          <p:spTgt spid="3072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0728"/>
                                        </p:tgtEl>
                                        <p:attrNameLst>
                                          <p:attrName>style.visibility</p:attrName>
                                        </p:attrNameLst>
                                      </p:cBhvr>
                                      <p:to>
                                        <p:strVal val="visible"/>
                                      </p:to>
                                    </p:set>
                                    <p:animEffect transition="in" filter="fade">
                                      <p:cBhvr>
                                        <p:cTn id="36" dur="500"/>
                                        <p:tgtEl>
                                          <p:spTgt spid="3072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0729"/>
                                        </p:tgtEl>
                                        <p:attrNameLst>
                                          <p:attrName>style.visibility</p:attrName>
                                        </p:attrNameLst>
                                      </p:cBhvr>
                                      <p:to>
                                        <p:strVal val="visible"/>
                                      </p:to>
                                    </p:set>
                                    <p:animEffect transition="in" filter="fade">
                                      <p:cBhvr>
                                        <p:cTn id="39" dur="500"/>
                                        <p:tgtEl>
                                          <p:spTgt spid="307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0731"/>
                                        </p:tgtEl>
                                        <p:attrNameLst>
                                          <p:attrName>style.visibility</p:attrName>
                                        </p:attrNameLst>
                                      </p:cBhvr>
                                      <p:to>
                                        <p:strVal val="visible"/>
                                      </p:to>
                                    </p:set>
                                    <p:animEffect transition="in" filter="fade">
                                      <p:cBhvr>
                                        <p:cTn id="45" dur="500"/>
                                        <p:tgtEl>
                                          <p:spTgt spid="3073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500"/>
                                        <p:tgtEl>
                                          <p:spTgt spid="1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0733"/>
                                        </p:tgtEl>
                                        <p:attrNameLst>
                                          <p:attrName>style.visibility</p:attrName>
                                        </p:attrNameLst>
                                      </p:cBhvr>
                                      <p:to>
                                        <p:strVal val="visible"/>
                                      </p:to>
                                    </p:set>
                                    <p:animEffect transition="in" filter="fade">
                                      <p:cBhvr>
                                        <p:cTn id="51" dur="500"/>
                                        <p:tgtEl>
                                          <p:spTgt spid="3073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fade">
                                      <p:cBhvr>
                                        <p:cTn id="54" dur="500"/>
                                        <p:tgtEl>
                                          <p:spTgt spid="1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0735"/>
                                        </p:tgtEl>
                                        <p:attrNameLst>
                                          <p:attrName>style.visibility</p:attrName>
                                        </p:attrNameLst>
                                      </p:cBhvr>
                                      <p:to>
                                        <p:strVal val="visible"/>
                                      </p:to>
                                    </p:set>
                                    <p:animEffect transition="in" filter="fade">
                                      <p:cBhvr>
                                        <p:cTn id="57" dur="500"/>
                                        <p:tgtEl>
                                          <p:spTgt spid="30735"/>
                                        </p:tgtEl>
                                      </p:cBhvr>
                                    </p:animEffect>
                                  </p:childTnLst>
                                </p:cTn>
                              </p:par>
                              <p:par>
                                <p:cTn id="58" presetID="10" presetClass="entr" presetSubtype="0" fill="hold" nodeType="withEffect">
                                  <p:stCondLst>
                                    <p:cond delay="0"/>
                                  </p:stCondLst>
                                  <p:childTnLst>
                                    <p:set>
                                      <p:cBhvr>
                                        <p:cTn id="59" dur="1" fill="hold">
                                          <p:stCondLst>
                                            <p:cond delay="0"/>
                                          </p:stCondLst>
                                        </p:cTn>
                                        <p:tgtEl>
                                          <p:spTgt spid="53"/>
                                        </p:tgtEl>
                                        <p:attrNameLst>
                                          <p:attrName>style.visibility</p:attrName>
                                        </p:attrNameLst>
                                      </p:cBhvr>
                                      <p:to>
                                        <p:strVal val="visible"/>
                                      </p:to>
                                    </p:set>
                                    <p:animEffect transition="in" filter="fade">
                                      <p:cBhvr>
                                        <p:cTn id="60" dur="500"/>
                                        <p:tgtEl>
                                          <p:spTgt spid="53"/>
                                        </p:tgtEl>
                                      </p:cBhvr>
                                    </p:animEffect>
                                  </p:childTnLst>
                                </p:cTn>
                              </p:par>
                              <p:par>
                                <p:cTn id="61" presetID="10" presetClass="entr" presetSubtype="0" fill="hold" nodeType="withEffect">
                                  <p:stCondLst>
                                    <p:cond delay="0"/>
                                  </p:stCondLst>
                                  <p:childTnLst>
                                    <p:set>
                                      <p:cBhvr>
                                        <p:cTn id="62" dur="1" fill="hold">
                                          <p:stCondLst>
                                            <p:cond delay="0"/>
                                          </p:stCondLst>
                                        </p:cTn>
                                        <p:tgtEl>
                                          <p:spTgt spid="54"/>
                                        </p:tgtEl>
                                        <p:attrNameLst>
                                          <p:attrName>style.visibility</p:attrName>
                                        </p:attrNameLst>
                                      </p:cBhvr>
                                      <p:to>
                                        <p:strVal val="visible"/>
                                      </p:to>
                                    </p:set>
                                    <p:animEffect transition="in" filter="fade">
                                      <p:cBhvr>
                                        <p:cTn id="63" dur="500"/>
                                        <p:tgtEl>
                                          <p:spTgt spid="54"/>
                                        </p:tgtEl>
                                      </p:cBhvr>
                                    </p:animEffect>
                                  </p:childTnLst>
                                </p:cTn>
                              </p:par>
                              <p:par>
                                <p:cTn id="64" presetID="10" presetClass="entr" presetSubtype="0" fill="hold" nodeType="with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fade">
                                      <p:cBhvr>
                                        <p:cTn id="66" dur="500"/>
                                        <p:tgtEl>
                                          <p:spTgt spid="13"/>
                                        </p:tgtEl>
                                      </p:cBhvr>
                                    </p:animEffect>
                                  </p:childTnLst>
                                </p:cTn>
                              </p:par>
                            </p:childTnLst>
                          </p:cTn>
                        </p:par>
                      </p:childTnLst>
                    </p:cTn>
                  </p:par>
                  <p:par>
                    <p:cTn id="67" fill="hold">
                      <p:stCondLst>
                        <p:cond delay="indefinite"/>
                      </p:stCondLst>
                      <p:childTnLst>
                        <p:par>
                          <p:cTn id="68" fill="hold">
                            <p:stCondLst>
                              <p:cond delay="0"/>
                            </p:stCondLst>
                            <p:childTnLst>
                              <p:par>
                                <p:cTn id="69" presetID="16" presetClass="entr" presetSubtype="21" fill="hold" nodeType="clickEffect">
                                  <p:stCondLst>
                                    <p:cond delay="0"/>
                                  </p:stCondLst>
                                  <p:childTnLst>
                                    <p:set>
                                      <p:cBhvr>
                                        <p:cTn id="70" dur="1" fill="hold">
                                          <p:stCondLst>
                                            <p:cond delay="0"/>
                                          </p:stCondLst>
                                        </p:cTn>
                                        <p:tgtEl>
                                          <p:spTgt spid="30736"/>
                                        </p:tgtEl>
                                        <p:attrNameLst>
                                          <p:attrName>style.visibility</p:attrName>
                                        </p:attrNameLst>
                                      </p:cBhvr>
                                      <p:to>
                                        <p:strVal val="visible"/>
                                      </p:to>
                                    </p:set>
                                    <p:animEffect transition="in" filter="barn(inVertical)">
                                      <p:cBhvr>
                                        <p:cTn id="71" dur="500"/>
                                        <p:tgtEl>
                                          <p:spTgt spid="30736"/>
                                        </p:tgtEl>
                                      </p:cBhvr>
                                    </p:animEffect>
                                  </p:childTnLst>
                                </p:cTn>
                              </p:par>
                              <p:par>
                                <p:cTn id="72" presetID="16" presetClass="entr" presetSubtype="21" fill="hold" grpId="0" nodeType="withEffect">
                                  <p:stCondLst>
                                    <p:cond delay="0"/>
                                  </p:stCondLst>
                                  <p:childTnLst>
                                    <p:set>
                                      <p:cBhvr>
                                        <p:cTn id="73" dur="1" fill="hold">
                                          <p:stCondLst>
                                            <p:cond delay="0"/>
                                          </p:stCondLst>
                                        </p:cTn>
                                        <p:tgtEl>
                                          <p:spTgt spid="30737"/>
                                        </p:tgtEl>
                                        <p:attrNameLst>
                                          <p:attrName>style.visibility</p:attrName>
                                        </p:attrNameLst>
                                      </p:cBhvr>
                                      <p:to>
                                        <p:strVal val="visible"/>
                                      </p:to>
                                    </p:set>
                                    <p:animEffect transition="in" filter="barn(inVertical)">
                                      <p:cBhvr>
                                        <p:cTn id="74" dur="500"/>
                                        <p:tgtEl>
                                          <p:spTgt spid="30737"/>
                                        </p:tgtEl>
                                      </p:cBhvr>
                                    </p:animEffect>
                                  </p:childTnLst>
                                </p:cTn>
                              </p:par>
                              <p:par>
                                <p:cTn id="75" presetID="16" presetClass="entr" presetSubtype="21" fill="hold" grpId="0" nodeType="withEffect">
                                  <p:stCondLst>
                                    <p:cond delay="0"/>
                                  </p:stCondLst>
                                  <p:childTnLst>
                                    <p:set>
                                      <p:cBhvr>
                                        <p:cTn id="76" dur="1" fill="hold">
                                          <p:stCondLst>
                                            <p:cond delay="0"/>
                                          </p:stCondLst>
                                        </p:cTn>
                                        <p:tgtEl>
                                          <p:spTgt spid="30738"/>
                                        </p:tgtEl>
                                        <p:attrNameLst>
                                          <p:attrName>style.visibility</p:attrName>
                                        </p:attrNameLst>
                                      </p:cBhvr>
                                      <p:to>
                                        <p:strVal val="visible"/>
                                      </p:to>
                                    </p:set>
                                    <p:animEffect transition="in" filter="barn(inVertical)">
                                      <p:cBhvr>
                                        <p:cTn id="77" dur="500"/>
                                        <p:tgtEl>
                                          <p:spTgt spid="30738"/>
                                        </p:tgtEl>
                                      </p:cBhvr>
                                    </p:animEffect>
                                  </p:childTnLst>
                                </p:cTn>
                              </p:par>
                              <p:par>
                                <p:cTn id="78" presetID="16" presetClass="entr" presetSubtype="21" fill="hold" nodeType="withEffect">
                                  <p:stCondLst>
                                    <p:cond delay="0"/>
                                  </p:stCondLst>
                                  <p:childTnLst>
                                    <p:set>
                                      <p:cBhvr>
                                        <p:cTn id="79" dur="1" fill="hold">
                                          <p:stCondLst>
                                            <p:cond delay="0"/>
                                          </p:stCondLst>
                                        </p:cTn>
                                        <p:tgtEl>
                                          <p:spTgt spid="30739"/>
                                        </p:tgtEl>
                                        <p:attrNameLst>
                                          <p:attrName>style.visibility</p:attrName>
                                        </p:attrNameLst>
                                      </p:cBhvr>
                                      <p:to>
                                        <p:strVal val="visible"/>
                                      </p:to>
                                    </p:set>
                                    <p:animEffect transition="in" filter="barn(inVertical)">
                                      <p:cBhvr>
                                        <p:cTn id="80" dur="500"/>
                                        <p:tgtEl>
                                          <p:spTgt spid="30739"/>
                                        </p:tgtEl>
                                      </p:cBhvr>
                                    </p:animEffect>
                                  </p:childTnLst>
                                </p:cTn>
                              </p:par>
                              <p:par>
                                <p:cTn id="81" presetID="16" presetClass="entr" presetSubtype="21" fill="hold" grpId="0" nodeType="withEffect">
                                  <p:stCondLst>
                                    <p:cond delay="0"/>
                                  </p:stCondLst>
                                  <p:childTnLst>
                                    <p:set>
                                      <p:cBhvr>
                                        <p:cTn id="82" dur="1" fill="hold">
                                          <p:stCondLst>
                                            <p:cond delay="0"/>
                                          </p:stCondLst>
                                        </p:cTn>
                                        <p:tgtEl>
                                          <p:spTgt spid="30740"/>
                                        </p:tgtEl>
                                        <p:attrNameLst>
                                          <p:attrName>style.visibility</p:attrName>
                                        </p:attrNameLst>
                                      </p:cBhvr>
                                      <p:to>
                                        <p:strVal val="visible"/>
                                      </p:to>
                                    </p:set>
                                    <p:animEffect transition="in" filter="barn(inVertical)">
                                      <p:cBhvr>
                                        <p:cTn id="83" dur="500"/>
                                        <p:tgtEl>
                                          <p:spTgt spid="30740"/>
                                        </p:tgtEl>
                                      </p:cBhvr>
                                    </p:animEffect>
                                  </p:childTnLst>
                                </p:cTn>
                              </p:par>
                              <p:par>
                                <p:cTn id="84" presetID="16" presetClass="entr" presetSubtype="21" fill="hold" grpId="0" nodeType="withEffect">
                                  <p:stCondLst>
                                    <p:cond delay="0"/>
                                  </p:stCondLst>
                                  <p:childTnLst>
                                    <p:set>
                                      <p:cBhvr>
                                        <p:cTn id="85" dur="1" fill="hold">
                                          <p:stCondLst>
                                            <p:cond delay="0"/>
                                          </p:stCondLst>
                                        </p:cTn>
                                        <p:tgtEl>
                                          <p:spTgt spid="30741"/>
                                        </p:tgtEl>
                                        <p:attrNameLst>
                                          <p:attrName>style.visibility</p:attrName>
                                        </p:attrNameLst>
                                      </p:cBhvr>
                                      <p:to>
                                        <p:strVal val="visible"/>
                                      </p:to>
                                    </p:set>
                                    <p:animEffect transition="in" filter="barn(inVertical)">
                                      <p:cBhvr>
                                        <p:cTn id="86" dur="500"/>
                                        <p:tgtEl>
                                          <p:spTgt spid="30741"/>
                                        </p:tgtEl>
                                      </p:cBhvr>
                                    </p:animEffect>
                                  </p:childTnLst>
                                </p:cTn>
                              </p:par>
                              <p:par>
                                <p:cTn id="87" presetID="16" presetClass="entr" presetSubtype="21" fill="hold" nodeType="withEffect">
                                  <p:stCondLst>
                                    <p:cond delay="0"/>
                                  </p:stCondLst>
                                  <p:childTnLst>
                                    <p:set>
                                      <p:cBhvr>
                                        <p:cTn id="88" dur="1" fill="hold">
                                          <p:stCondLst>
                                            <p:cond delay="0"/>
                                          </p:stCondLst>
                                        </p:cTn>
                                        <p:tgtEl>
                                          <p:spTgt spid="30742"/>
                                        </p:tgtEl>
                                        <p:attrNameLst>
                                          <p:attrName>style.visibility</p:attrName>
                                        </p:attrNameLst>
                                      </p:cBhvr>
                                      <p:to>
                                        <p:strVal val="visible"/>
                                      </p:to>
                                    </p:set>
                                    <p:animEffect transition="in" filter="barn(inVertical)">
                                      <p:cBhvr>
                                        <p:cTn id="89" dur="500"/>
                                        <p:tgtEl>
                                          <p:spTgt spid="30742"/>
                                        </p:tgtEl>
                                      </p:cBhvr>
                                    </p:animEffect>
                                  </p:childTnLst>
                                </p:cTn>
                              </p:par>
                              <p:par>
                                <p:cTn id="90" presetID="16" presetClass="entr" presetSubtype="21" fill="hold" grpId="0" nodeType="withEffect">
                                  <p:stCondLst>
                                    <p:cond delay="0"/>
                                  </p:stCondLst>
                                  <p:childTnLst>
                                    <p:set>
                                      <p:cBhvr>
                                        <p:cTn id="91" dur="1" fill="hold">
                                          <p:stCondLst>
                                            <p:cond delay="0"/>
                                          </p:stCondLst>
                                        </p:cTn>
                                        <p:tgtEl>
                                          <p:spTgt spid="30743"/>
                                        </p:tgtEl>
                                        <p:attrNameLst>
                                          <p:attrName>style.visibility</p:attrName>
                                        </p:attrNameLst>
                                      </p:cBhvr>
                                      <p:to>
                                        <p:strVal val="visible"/>
                                      </p:to>
                                    </p:set>
                                    <p:animEffect transition="in" filter="barn(inVertical)">
                                      <p:cBhvr>
                                        <p:cTn id="92" dur="500"/>
                                        <p:tgtEl>
                                          <p:spTgt spid="30743"/>
                                        </p:tgtEl>
                                      </p:cBhvr>
                                    </p:animEffect>
                                  </p:childTnLst>
                                </p:cTn>
                              </p:par>
                              <p:par>
                                <p:cTn id="93" presetID="16" presetClass="entr" presetSubtype="21" fill="hold" grpId="0" nodeType="withEffect">
                                  <p:stCondLst>
                                    <p:cond delay="0"/>
                                  </p:stCondLst>
                                  <p:childTnLst>
                                    <p:set>
                                      <p:cBhvr>
                                        <p:cTn id="94" dur="1" fill="hold">
                                          <p:stCondLst>
                                            <p:cond delay="0"/>
                                          </p:stCondLst>
                                        </p:cTn>
                                        <p:tgtEl>
                                          <p:spTgt spid="30744"/>
                                        </p:tgtEl>
                                        <p:attrNameLst>
                                          <p:attrName>style.visibility</p:attrName>
                                        </p:attrNameLst>
                                      </p:cBhvr>
                                      <p:to>
                                        <p:strVal val="visible"/>
                                      </p:to>
                                    </p:set>
                                    <p:animEffect transition="in" filter="barn(inVertical)">
                                      <p:cBhvr>
                                        <p:cTn id="95" dur="500"/>
                                        <p:tgtEl>
                                          <p:spTgt spid="307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30726" grpId="0"/>
      <p:bldP spid="30727" grpId="0"/>
      <p:bldP spid="30728" grpId="0"/>
      <p:bldP spid="30729" grpId="0"/>
      <p:bldP spid="15" grpId="0" animBg="1"/>
      <p:bldP spid="30731" grpId="0"/>
      <p:bldP spid="16" grpId="0" animBg="1"/>
      <p:bldP spid="30733" grpId="0"/>
      <p:bldP spid="17" grpId="0" animBg="1"/>
      <p:bldP spid="30735" grpId="0"/>
      <p:bldP spid="30737" grpId="0"/>
      <p:bldP spid="30738" grpId="0"/>
      <p:bldP spid="30740" grpId="0"/>
      <p:bldP spid="30741" grpId="0"/>
      <p:bldP spid="30743" grpId="0"/>
      <p:bldP spid="30744" grpId="0"/>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任意多边形 7"/>
          <p:cNvSpPr/>
          <p:nvPr/>
        </p:nvSpPr>
        <p:spPr>
          <a:xfrm>
            <a:off x="6500813" y="2371725"/>
            <a:ext cx="2052637" cy="2605088"/>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400">
                <a:ea typeface="方正粗谭黑简体" panose="02000000000000000000" pitchFamily="2" charset="-122"/>
              </a:rPr>
              <a:t>ADD YOUR </a:t>
            </a:r>
          </a:p>
          <a:p>
            <a:pPr algn="ctr" fontAlgn="auto">
              <a:spcBef>
                <a:spcPts val="0"/>
              </a:spcBef>
              <a:spcAft>
                <a:spcPts val="0"/>
              </a:spcAft>
              <a:defRPr/>
            </a:pPr>
            <a:endParaRPr lang="en-US" altLang="zh-CN" sz="2400">
              <a:ea typeface="方正粗谭黑简体" panose="02000000000000000000" pitchFamily="2" charset="-122"/>
            </a:endParaRPr>
          </a:p>
          <a:p>
            <a:pPr algn="ctr" fontAlgn="auto">
              <a:spcBef>
                <a:spcPts val="0"/>
              </a:spcBef>
              <a:spcAft>
                <a:spcPts val="0"/>
              </a:spcAft>
              <a:defRPr/>
            </a:pPr>
            <a:r>
              <a:rPr lang="en-US" altLang="zh-CN" sz="2400">
                <a:ea typeface="方正粗谭黑简体" panose="02000000000000000000" pitchFamily="2" charset="-122"/>
              </a:rPr>
              <a:t>TEXT HERE</a:t>
            </a:r>
          </a:p>
        </p:txBody>
      </p:sp>
      <p:sp>
        <p:nvSpPr>
          <p:cNvPr id="9" name="椭圆 8"/>
          <p:cNvSpPr/>
          <p:nvPr/>
        </p:nvSpPr>
        <p:spPr>
          <a:xfrm>
            <a:off x="6307138" y="2114550"/>
            <a:ext cx="431800" cy="4318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800" b="1" i="1"/>
              <a:t>3</a:t>
            </a:r>
            <a:endParaRPr lang="zh-CN" altLang="en-US" sz="2800" b="1" i="1"/>
          </a:p>
        </p:txBody>
      </p:sp>
      <p:sp>
        <p:nvSpPr>
          <p:cNvPr id="10" name="任意多边形 9"/>
          <p:cNvSpPr/>
          <p:nvPr/>
        </p:nvSpPr>
        <p:spPr>
          <a:xfrm>
            <a:off x="1165225" y="2371725"/>
            <a:ext cx="2052638" cy="2605088"/>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400">
                <a:ea typeface="方正粗谭黑简体" panose="02000000000000000000" pitchFamily="2" charset="-122"/>
              </a:rPr>
              <a:t>ADD YOUR </a:t>
            </a:r>
          </a:p>
          <a:p>
            <a:pPr algn="ctr" fontAlgn="auto">
              <a:spcBef>
                <a:spcPts val="0"/>
              </a:spcBef>
              <a:spcAft>
                <a:spcPts val="0"/>
              </a:spcAft>
              <a:defRPr/>
            </a:pPr>
            <a:endParaRPr lang="en-US" altLang="zh-CN" sz="2400">
              <a:ea typeface="方正粗谭黑简体" panose="02000000000000000000" pitchFamily="2" charset="-122"/>
            </a:endParaRPr>
          </a:p>
          <a:p>
            <a:pPr algn="ctr" fontAlgn="auto">
              <a:spcBef>
                <a:spcPts val="0"/>
              </a:spcBef>
              <a:spcAft>
                <a:spcPts val="0"/>
              </a:spcAft>
              <a:defRPr/>
            </a:pPr>
            <a:r>
              <a:rPr lang="en-US" altLang="zh-CN" sz="2400">
                <a:ea typeface="方正粗谭黑简体" panose="02000000000000000000" pitchFamily="2" charset="-122"/>
              </a:rPr>
              <a:t>TEXT HERE</a:t>
            </a:r>
          </a:p>
        </p:txBody>
      </p:sp>
      <p:sp>
        <p:nvSpPr>
          <p:cNvPr id="11" name="椭圆 10"/>
          <p:cNvSpPr/>
          <p:nvPr/>
        </p:nvSpPr>
        <p:spPr>
          <a:xfrm>
            <a:off x="971550" y="2114550"/>
            <a:ext cx="431800" cy="4318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800" b="1" i="1" dirty="0"/>
              <a:t>1</a:t>
            </a:r>
            <a:endParaRPr lang="zh-CN" altLang="en-US" sz="2800" b="1" i="1" dirty="0"/>
          </a:p>
        </p:txBody>
      </p:sp>
      <p:sp>
        <p:nvSpPr>
          <p:cNvPr id="12" name="任意多边形 11"/>
          <p:cNvSpPr/>
          <p:nvPr/>
        </p:nvSpPr>
        <p:spPr>
          <a:xfrm>
            <a:off x="3832225" y="2371725"/>
            <a:ext cx="2052638" cy="2605088"/>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400">
                <a:ea typeface="方正粗谭黑简体" panose="02000000000000000000" pitchFamily="2" charset="-122"/>
              </a:rPr>
              <a:t>ADD YOUR </a:t>
            </a:r>
          </a:p>
          <a:p>
            <a:pPr algn="ctr" fontAlgn="auto">
              <a:spcBef>
                <a:spcPts val="0"/>
              </a:spcBef>
              <a:spcAft>
                <a:spcPts val="0"/>
              </a:spcAft>
              <a:defRPr/>
            </a:pPr>
            <a:endParaRPr lang="en-US" altLang="zh-CN" sz="2400">
              <a:ea typeface="方正粗谭黑简体" panose="02000000000000000000" pitchFamily="2" charset="-122"/>
            </a:endParaRPr>
          </a:p>
          <a:p>
            <a:pPr algn="ctr" fontAlgn="auto">
              <a:spcBef>
                <a:spcPts val="0"/>
              </a:spcBef>
              <a:spcAft>
                <a:spcPts val="0"/>
              </a:spcAft>
              <a:defRPr/>
            </a:pPr>
            <a:r>
              <a:rPr lang="en-US" altLang="zh-CN" sz="2400">
                <a:ea typeface="方正粗谭黑简体" panose="02000000000000000000" pitchFamily="2" charset="-122"/>
              </a:rPr>
              <a:t>TEXT HERE</a:t>
            </a:r>
          </a:p>
        </p:txBody>
      </p:sp>
      <p:sp>
        <p:nvSpPr>
          <p:cNvPr id="13" name="椭圆 12"/>
          <p:cNvSpPr/>
          <p:nvPr/>
        </p:nvSpPr>
        <p:spPr>
          <a:xfrm>
            <a:off x="3638550" y="2114550"/>
            <a:ext cx="431800" cy="4318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800" b="1" i="1"/>
              <a:t>2</a:t>
            </a:r>
            <a:endParaRPr lang="zh-CN" altLang="en-US" sz="2800" b="1" i="1"/>
          </a:p>
        </p:txBody>
      </p:sp>
      <p:sp>
        <p:nvSpPr>
          <p:cNvPr id="14" name="任意多边形 13"/>
          <p:cNvSpPr/>
          <p:nvPr/>
        </p:nvSpPr>
        <p:spPr>
          <a:xfrm>
            <a:off x="9167813" y="2371725"/>
            <a:ext cx="2052637" cy="2605088"/>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400">
                <a:ea typeface="方正粗谭黑简体" panose="02000000000000000000" pitchFamily="2" charset="-122"/>
              </a:rPr>
              <a:t>ADD YOUR </a:t>
            </a:r>
          </a:p>
          <a:p>
            <a:pPr algn="ctr" fontAlgn="auto">
              <a:spcBef>
                <a:spcPts val="0"/>
              </a:spcBef>
              <a:spcAft>
                <a:spcPts val="0"/>
              </a:spcAft>
              <a:defRPr/>
            </a:pPr>
            <a:endParaRPr lang="en-US" altLang="zh-CN" sz="2400">
              <a:ea typeface="方正粗谭黑简体" panose="02000000000000000000" pitchFamily="2" charset="-122"/>
            </a:endParaRPr>
          </a:p>
          <a:p>
            <a:pPr algn="ctr" fontAlgn="auto">
              <a:spcBef>
                <a:spcPts val="0"/>
              </a:spcBef>
              <a:spcAft>
                <a:spcPts val="0"/>
              </a:spcAft>
              <a:defRPr/>
            </a:pPr>
            <a:r>
              <a:rPr lang="en-US" altLang="zh-CN" sz="2400">
                <a:ea typeface="方正粗谭黑简体" panose="02000000000000000000" pitchFamily="2" charset="-122"/>
              </a:rPr>
              <a:t>TEXT HERE</a:t>
            </a:r>
          </a:p>
        </p:txBody>
      </p:sp>
      <p:sp>
        <p:nvSpPr>
          <p:cNvPr id="15" name="椭圆 14"/>
          <p:cNvSpPr/>
          <p:nvPr/>
        </p:nvSpPr>
        <p:spPr>
          <a:xfrm>
            <a:off x="8974138" y="2114550"/>
            <a:ext cx="431800" cy="4318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800" b="1" i="1"/>
              <a:t>4</a:t>
            </a:r>
            <a:endParaRPr lang="zh-CN" altLang="en-US" sz="2800" b="1" i="1"/>
          </a:p>
        </p:txBody>
      </p:sp>
      <p:grpSp>
        <p:nvGrpSpPr>
          <p:cNvPr id="31753" name="组合 20"/>
          <p:cNvGrpSpPr>
            <a:grpSpLocks/>
          </p:cNvGrpSpPr>
          <p:nvPr/>
        </p:nvGrpSpPr>
        <p:grpSpPr bwMode="auto">
          <a:xfrm>
            <a:off x="673100" y="604838"/>
            <a:ext cx="3265488" cy="400050"/>
            <a:chOff x="672792" y="604872"/>
            <a:chExt cx="3265774" cy="400110"/>
          </a:xfrm>
        </p:grpSpPr>
        <p:sp>
          <p:nvSpPr>
            <p:cNvPr id="31754" name="矩形 21"/>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23" name="直角三角形 22"/>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24" name="直角三角形 23"/>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500" advTm="3907">
        <p14:window dir="vert"/>
      </p:transition>
    </mc:Choice>
    <mc:Fallback>
      <p:transition spd="slow" advTm="3907">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753"/>
                                        </p:tgtEl>
                                        <p:attrNameLst>
                                          <p:attrName>style.visibility</p:attrName>
                                        </p:attrNameLst>
                                      </p:cBhvr>
                                      <p:to>
                                        <p:strVal val="visible"/>
                                      </p:to>
                                    </p:set>
                                    <p:animEffect transition="in" filter="fade">
                                      <p:cBhvr>
                                        <p:cTn id="7" dur="500"/>
                                        <p:tgtEl>
                                          <p:spTgt spid="3175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ppt_x"/>
                                          </p:val>
                                        </p:tav>
                                        <p:tav tm="100000">
                                          <p:val>
                                            <p:strVal val="#ppt_x"/>
                                          </p:val>
                                        </p:tav>
                                      </p:tavLst>
                                    </p:anim>
                                    <p:anim calcmode="lin" valueType="num">
                                      <p:cBhvr additive="base">
                                        <p:cTn id="17"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500" fill="hold"/>
                                        <p:tgtEl>
                                          <p:spTgt spid="13"/>
                                        </p:tgtEl>
                                        <p:attrNameLst>
                                          <p:attrName>ppt_x</p:attrName>
                                        </p:attrNameLst>
                                      </p:cBhvr>
                                      <p:tavLst>
                                        <p:tav tm="0">
                                          <p:val>
                                            <p:strVal val="#ppt_x"/>
                                          </p:val>
                                        </p:tav>
                                        <p:tav tm="100000">
                                          <p:val>
                                            <p:strVal val="#ppt_x"/>
                                          </p:val>
                                        </p:tav>
                                      </p:tavLst>
                                    </p:anim>
                                    <p:anim calcmode="lin" valueType="num">
                                      <p:cBhvr additive="base">
                                        <p:cTn id="27"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ppt_x"/>
                                          </p:val>
                                        </p:tav>
                                        <p:tav tm="100000">
                                          <p:val>
                                            <p:strVal val="#ppt_x"/>
                                          </p:val>
                                        </p:tav>
                                      </p:tavLst>
                                    </p:anim>
                                    <p:anim calcmode="lin" valueType="num">
                                      <p:cBhvr additive="base">
                                        <p:cTn id="33" dur="500" fill="hold"/>
                                        <p:tgtEl>
                                          <p:spTgt spid="8"/>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additive="base">
                                        <p:cTn id="42" dur="500" fill="hold"/>
                                        <p:tgtEl>
                                          <p:spTgt spid="14"/>
                                        </p:tgtEl>
                                        <p:attrNameLst>
                                          <p:attrName>ppt_x</p:attrName>
                                        </p:attrNameLst>
                                      </p:cBhvr>
                                      <p:tavLst>
                                        <p:tav tm="0">
                                          <p:val>
                                            <p:strVal val="#ppt_x"/>
                                          </p:val>
                                        </p:tav>
                                        <p:tav tm="100000">
                                          <p:val>
                                            <p:strVal val="#ppt_x"/>
                                          </p:val>
                                        </p:tav>
                                      </p:tavLst>
                                    </p:anim>
                                    <p:anim calcmode="lin" valueType="num">
                                      <p:cBhvr additive="base">
                                        <p:cTn id="43" dur="500" fill="hold"/>
                                        <p:tgtEl>
                                          <p:spTgt spid="14"/>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 calcmode="lin" valueType="num">
                                      <p:cBhvr additive="base">
                                        <p:cTn id="46" dur="500" fill="hold"/>
                                        <p:tgtEl>
                                          <p:spTgt spid="15"/>
                                        </p:tgtEl>
                                        <p:attrNameLst>
                                          <p:attrName>ppt_x</p:attrName>
                                        </p:attrNameLst>
                                      </p:cBhvr>
                                      <p:tavLst>
                                        <p:tav tm="0">
                                          <p:val>
                                            <p:strVal val="#ppt_x"/>
                                          </p:val>
                                        </p:tav>
                                        <p:tav tm="100000">
                                          <p:val>
                                            <p:strVal val="#ppt_x"/>
                                          </p:val>
                                        </p:tav>
                                      </p:tavLst>
                                    </p:anim>
                                    <p:anim calcmode="lin" valueType="num">
                                      <p:cBhvr additive="base">
                                        <p:cTn id="4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等腰三角形 2"/>
          <p:cNvSpPr/>
          <p:nvPr/>
        </p:nvSpPr>
        <p:spPr>
          <a:xfrm>
            <a:off x="1603375" y="1381125"/>
            <a:ext cx="3582988" cy="3087688"/>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等腰三角形 3"/>
          <p:cNvSpPr/>
          <p:nvPr/>
        </p:nvSpPr>
        <p:spPr>
          <a:xfrm flipV="1">
            <a:off x="1603375" y="2389188"/>
            <a:ext cx="3582988" cy="3087687"/>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文本框 5"/>
          <p:cNvSpPr txBox="1"/>
          <p:nvPr/>
        </p:nvSpPr>
        <p:spPr>
          <a:xfrm>
            <a:off x="2569658" y="2917602"/>
            <a:ext cx="2404863" cy="923330"/>
          </a:xfrm>
          <a:prstGeom prst="rect">
            <a:avLst/>
          </a:prstGeom>
          <a:noFill/>
        </p:spPr>
        <p:txBody>
          <a:bodyPr>
            <a:spAutoFit/>
          </a:bodyPr>
          <a:lstStyle/>
          <a:p>
            <a:pPr fontAlgn="auto">
              <a:spcBef>
                <a:spcPts val="0"/>
              </a:spcBef>
              <a:spcAft>
                <a:spcPts val="0"/>
              </a:spcAft>
              <a:defRPr/>
            </a:pPr>
            <a:r>
              <a:rPr lang="en-US" altLang="zh-CN" sz="5400" dirty="0">
                <a:solidFill>
                  <a:schemeClr val="bg1">
                    <a:alpha val="88000"/>
                  </a:schemeClr>
                </a:solidFill>
                <a:latin typeface="MElle HK Light" panose="00000500000000000000" pitchFamily="2" charset="-120"/>
                <a:ea typeface="MElle HK Light" panose="00000500000000000000" pitchFamily="2" charset="-120"/>
              </a:rPr>
              <a:t>three</a:t>
            </a:r>
            <a:endParaRPr lang="zh-CN" altLang="en-US" sz="5400" dirty="0">
              <a:solidFill>
                <a:schemeClr val="bg1">
                  <a:alpha val="88000"/>
                </a:schemeClr>
              </a:solidFill>
              <a:latin typeface="MElle HK Light" panose="00000500000000000000" pitchFamily="2" charset="-120"/>
              <a:ea typeface="MElle HK Light" panose="00000500000000000000" pitchFamily="2" charset="-120"/>
            </a:endParaRPr>
          </a:p>
        </p:txBody>
      </p:sp>
      <p:sp>
        <p:nvSpPr>
          <p:cNvPr id="7" name="文本框 6"/>
          <p:cNvSpPr txBox="1"/>
          <p:nvPr/>
        </p:nvSpPr>
        <p:spPr>
          <a:xfrm>
            <a:off x="5440363" y="2949575"/>
            <a:ext cx="5006975" cy="461963"/>
          </a:xfrm>
          <a:prstGeom prst="rect">
            <a:avLst/>
          </a:prstGeom>
          <a:noFill/>
        </p:spPr>
        <p:txBody>
          <a:bodyPr wrap="none">
            <a:spAutoFit/>
          </a:bodyPr>
          <a:lstStyle/>
          <a:p>
            <a:pPr fontAlgn="auto">
              <a:spcBef>
                <a:spcPts val="0"/>
              </a:spcBef>
              <a:spcAft>
                <a:spcPts val="0"/>
              </a:spcAft>
              <a:defRPr/>
            </a:pPr>
            <a:r>
              <a:rPr lang="en-US" altLang="zh-CN" sz="2400" spc="600" dirty="0">
                <a:solidFill>
                  <a:schemeClr val="bg1">
                    <a:lumMod val="95000"/>
                  </a:schemeClr>
                </a:solidFill>
                <a:latin typeface="+mn-lt"/>
                <a:ea typeface="+mn-ea"/>
              </a:rPr>
              <a:t>ADD YOUR TEXT HERE</a:t>
            </a:r>
            <a:endParaRPr lang="zh-CN" altLang="en-US" sz="2400" spc="600" dirty="0">
              <a:solidFill>
                <a:schemeClr val="bg1">
                  <a:lumMod val="95000"/>
                </a:schemeClr>
              </a:solidFill>
              <a:latin typeface="+mn-lt"/>
              <a:ea typeface="+mn-ea"/>
            </a:endParaRPr>
          </a:p>
        </p:txBody>
      </p:sp>
      <p:sp>
        <p:nvSpPr>
          <p:cNvPr id="32773" name="矩形 7"/>
          <p:cNvSpPr>
            <a:spLocks noChangeArrowheads="1"/>
          </p:cNvSpPr>
          <p:nvPr/>
        </p:nvSpPr>
        <p:spPr bwMode="auto">
          <a:xfrm>
            <a:off x="5440363" y="3692525"/>
            <a:ext cx="5148262" cy="584200"/>
          </a:xfrm>
          <a:prstGeom prst="rect">
            <a:avLst/>
          </a:prstGeom>
          <a:noFill/>
          <a:ln w="9525">
            <a:noFill/>
            <a:miter lim="800000"/>
            <a:headEnd/>
            <a:tailEnd/>
          </a:ln>
        </p:spPr>
        <p:txBody>
          <a:bodyPr>
            <a:spAutoFit/>
          </a:bodyPr>
          <a:lstStyle/>
          <a:p>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endParaRPr lang="en-US" altLang="zh-CN" sz="1600" dirty="0">
              <a:solidFill>
                <a:schemeClr val="bg1"/>
              </a:solidFill>
              <a:latin typeface="Segoe UI Semilight" charset="0"/>
              <a:ea typeface="微软雅黑" pitchFamily="34" charset="-122"/>
            </a:endParaRPr>
          </a:p>
        </p:txBody>
      </p:sp>
    </p:spTree>
    <p:custDataLst>
      <p:tags r:id="rId1"/>
    </p:custDataLst>
  </p:cSld>
  <p:clrMapOvr>
    <a:masterClrMapping/>
  </p:clrMapOvr>
  <p:transition spd="slow" advTm="3907">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heel(1)">
                                      <p:cBhvr>
                                        <p:cTn id="10" dur="20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2773"/>
                                        </p:tgtEl>
                                        <p:attrNameLst>
                                          <p:attrName>style.visibility</p:attrName>
                                        </p:attrNameLst>
                                      </p:cBhvr>
                                      <p:to>
                                        <p:strVal val="visible"/>
                                      </p:to>
                                    </p:set>
                                    <p:animEffect transition="in" filter="fade">
                                      <p:cBhvr>
                                        <p:cTn id="26" dur="1000"/>
                                        <p:tgtEl>
                                          <p:spTgt spid="32773"/>
                                        </p:tgtEl>
                                      </p:cBhvr>
                                    </p:animEffect>
                                    <p:anim calcmode="lin" valueType="num">
                                      <p:cBhvr>
                                        <p:cTn id="27" dur="1000" fill="hold"/>
                                        <p:tgtEl>
                                          <p:spTgt spid="32773"/>
                                        </p:tgtEl>
                                        <p:attrNameLst>
                                          <p:attrName>ppt_x</p:attrName>
                                        </p:attrNameLst>
                                      </p:cBhvr>
                                      <p:tavLst>
                                        <p:tav tm="0">
                                          <p:val>
                                            <p:strVal val="#ppt_x"/>
                                          </p:val>
                                        </p:tav>
                                        <p:tav tm="100000">
                                          <p:val>
                                            <p:strVal val="#ppt_x"/>
                                          </p:val>
                                        </p:tav>
                                      </p:tavLst>
                                    </p:anim>
                                    <p:anim calcmode="lin" valueType="num">
                                      <p:cBhvr>
                                        <p:cTn id="28" dur="1000" fill="hold"/>
                                        <p:tgtEl>
                                          <p:spTgt spid="3277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p:bldP spid="7" grpId="0"/>
      <p:bldP spid="32773"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图表 1"/>
          <p:cNvGraphicFramePr>
            <a:graphicFrameLocks/>
          </p:cNvGraphicFramePr>
          <p:nvPr/>
        </p:nvGraphicFramePr>
        <p:xfrm>
          <a:off x="352825" y="1035423"/>
          <a:ext cx="8220635" cy="4787154"/>
        </p:xfrm>
        <a:graphic>
          <a:graphicData uri="http://schemas.openxmlformats.org/drawingml/2006/chart">
            <c:chart xmlns:c="http://schemas.openxmlformats.org/drawingml/2006/chart" xmlns:r="http://schemas.openxmlformats.org/officeDocument/2006/relationships" r:id="rId4"/>
          </a:graphicData>
        </a:graphic>
      </p:graphicFrame>
      <p:sp>
        <p:nvSpPr>
          <p:cNvPr id="33794" name="矩形 2"/>
          <p:cNvSpPr>
            <a:spLocks noChangeArrowheads="1"/>
          </p:cNvSpPr>
          <p:nvPr/>
        </p:nvSpPr>
        <p:spPr bwMode="auto">
          <a:xfrm>
            <a:off x="8353425" y="2709863"/>
            <a:ext cx="2917825" cy="2457450"/>
          </a:xfrm>
          <a:prstGeom prst="rect">
            <a:avLst/>
          </a:prstGeom>
          <a:noFill/>
          <a:ln w="9525">
            <a:noFill/>
            <a:miter lim="800000"/>
            <a:headEnd/>
            <a:tailEnd/>
          </a:ln>
        </p:spPr>
        <p:txBody>
          <a:bodyPr>
            <a:spAutoFit/>
          </a:bodyPr>
          <a:lstStyle/>
          <a:p>
            <a:pPr algn="just">
              <a:lnSpc>
                <a:spcPct val="120000"/>
              </a:lnSpc>
            </a:pP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laoreet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dolore</a:t>
            </a:r>
            <a:r>
              <a:rPr lang="en-US" altLang="zh-CN" sz="1600" dirty="0">
                <a:solidFill>
                  <a:schemeClr val="bg1"/>
                </a:solidFill>
                <a:latin typeface="Segoe UI Semilight" charset="0"/>
                <a:ea typeface="微软雅黑" pitchFamily="34" charset="-122"/>
              </a:rPr>
              <a:t> magna </a:t>
            </a:r>
            <a:r>
              <a:rPr lang="en-US" altLang="zh-CN" sz="1600" dirty="0" err="1">
                <a:solidFill>
                  <a:schemeClr val="bg1"/>
                </a:solidFill>
                <a:latin typeface="Segoe UI Semilight" charset="0"/>
                <a:ea typeface="微软雅黑" pitchFamily="34" charset="-122"/>
              </a:rPr>
              <a:t>aliquam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erat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volutpat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wisi</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enim</a:t>
            </a:r>
            <a:r>
              <a:rPr lang="en-US" altLang="zh-CN" sz="1600" dirty="0">
                <a:solidFill>
                  <a:schemeClr val="bg1"/>
                </a:solidFill>
                <a:latin typeface="Segoe UI Semilight" charset="0"/>
                <a:ea typeface="微软雅黑" pitchFamily="34" charset="-122"/>
              </a:rPr>
              <a:t> ad minim </a:t>
            </a:r>
            <a:r>
              <a:rPr lang="en-US" altLang="zh-CN" sz="1600" dirty="0" err="1">
                <a:solidFill>
                  <a:schemeClr val="bg1"/>
                </a:solidFill>
                <a:latin typeface="Segoe UI Semilight" charset="0"/>
                <a:ea typeface="微软雅黑" pitchFamily="34" charset="-122"/>
              </a:rPr>
              <a:t>veniam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laoreet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dolore</a:t>
            </a:r>
            <a:r>
              <a:rPr lang="en-US" altLang="zh-CN" sz="1600" dirty="0">
                <a:solidFill>
                  <a:schemeClr val="bg1"/>
                </a:solidFill>
                <a:latin typeface="Segoe UI Semilight" charset="0"/>
                <a:ea typeface="微软雅黑" pitchFamily="34" charset="-122"/>
              </a:rPr>
              <a:t> magna </a:t>
            </a:r>
            <a:r>
              <a:rPr lang="en-US" altLang="zh-CN" sz="1600" dirty="0" err="1">
                <a:solidFill>
                  <a:schemeClr val="bg1"/>
                </a:solidFill>
                <a:latin typeface="Segoe UI Semilight" charset="0"/>
                <a:ea typeface="微软雅黑" pitchFamily="34" charset="-122"/>
              </a:rPr>
              <a:t>aliquam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erat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volutpat</a:t>
            </a:r>
            <a:r>
              <a:rPr lang="en-US" altLang="zh-CN" sz="1600" dirty="0">
                <a:solidFill>
                  <a:schemeClr val="bg1"/>
                </a:solidFill>
                <a:latin typeface="Segoe UI Semilight" charset="0"/>
                <a:ea typeface="微软雅黑" pitchFamily="34" charset="-122"/>
              </a:rPr>
              <a:t>. </a:t>
            </a:r>
          </a:p>
        </p:txBody>
      </p:sp>
      <p:cxnSp>
        <p:nvCxnSpPr>
          <p:cNvPr id="5" name="直接连接符 4"/>
          <p:cNvCxnSpPr/>
          <p:nvPr/>
        </p:nvCxnSpPr>
        <p:spPr>
          <a:xfrm>
            <a:off x="8456613" y="2693988"/>
            <a:ext cx="27368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8353425" y="2320925"/>
            <a:ext cx="1852613" cy="338138"/>
          </a:xfrm>
          <a:prstGeom prst="rect">
            <a:avLst/>
          </a:prstGeom>
          <a:noFill/>
        </p:spPr>
        <p:txBody>
          <a:bodyPr wrap="none">
            <a:spAutoFit/>
          </a:bodyPr>
          <a:lstStyle/>
          <a:p>
            <a:pPr fontAlgn="auto">
              <a:spcBef>
                <a:spcPts val="0"/>
              </a:spcBef>
              <a:spcAft>
                <a:spcPts val="0"/>
              </a:spcAft>
              <a:defRPr/>
            </a:pPr>
            <a:r>
              <a:rPr lang="en-US" altLang="zh-CN" sz="1600" b="1" dirty="0">
                <a:solidFill>
                  <a:schemeClr val="accent4"/>
                </a:solidFill>
                <a:latin typeface="+mn-lt"/>
                <a:ea typeface="+mn-ea"/>
              </a:rPr>
              <a:t>ADD YOUR TEXT</a:t>
            </a:r>
            <a:endParaRPr lang="zh-CN" altLang="en-US" sz="1600" b="1" dirty="0">
              <a:solidFill>
                <a:schemeClr val="accent4"/>
              </a:solidFill>
              <a:latin typeface="+mn-lt"/>
              <a:ea typeface="+mn-ea"/>
            </a:endParaRPr>
          </a:p>
        </p:txBody>
      </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2000" advTm="3187">
        <p14:prism isContent="1"/>
      </p:transition>
    </mc:Choice>
    <mc:Fallback>
      <p:transition spd="slow" advTm="3187">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3794"/>
                                        </p:tgtEl>
                                        <p:attrNameLst>
                                          <p:attrName>style.visibility</p:attrName>
                                        </p:attrNameLst>
                                      </p:cBhvr>
                                      <p:to>
                                        <p:strVal val="visible"/>
                                      </p:to>
                                    </p:set>
                                    <p:animEffect transition="in" filter="fade">
                                      <p:cBhvr>
                                        <p:cTn id="24" dur="1000"/>
                                        <p:tgtEl>
                                          <p:spTgt spid="33794"/>
                                        </p:tgtEl>
                                      </p:cBhvr>
                                    </p:animEffect>
                                    <p:anim calcmode="lin" valueType="num">
                                      <p:cBhvr>
                                        <p:cTn id="25" dur="1000" fill="hold"/>
                                        <p:tgtEl>
                                          <p:spTgt spid="33794"/>
                                        </p:tgtEl>
                                        <p:attrNameLst>
                                          <p:attrName>ppt_x</p:attrName>
                                        </p:attrNameLst>
                                      </p:cBhvr>
                                      <p:tavLst>
                                        <p:tav tm="0">
                                          <p:val>
                                            <p:strVal val="#ppt_x"/>
                                          </p:val>
                                        </p:tav>
                                        <p:tav tm="100000">
                                          <p:val>
                                            <p:strVal val="#ppt_x"/>
                                          </p:val>
                                        </p:tav>
                                      </p:tavLst>
                                    </p:anim>
                                    <p:anim calcmode="lin" valueType="num">
                                      <p:cBhvr>
                                        <p:cTn id="26" dur="1000" fill="hold"/>
                                        <p:tgtEl>
                                          <p:spTgt spid="337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33794"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85" name="文本框 2"/>
          <p:cNvSpPr txBox="1">
            <a:spLocks noChangeArrowheads="1"/>
          </p:cNvSpPr>
          <p:nvPr/>
        </p:nvSpPr>
        <p:spPr bwMode="auto">
          <a:xfrm>
            <a:off x="973138" y="933450"/>
            <a:ext cx="2181225" cy="1108075"/>
          </a:xfrm>
          <a:prstGeom prst="rect">
            <a:avLst/>
          </a:prstGeom>
          <a:noFill/>
          <a:ln w="9525">
            <a:noFill/>
            <a:miter lim="800000"/>
            <a:headEnd/>
            <a:tailEnd/>
          </a:ln>
        </p:spPr>
        <p:txBody>
          <a:bodyPr>
            <a:spAutoFit/>
          </a:bodyPr>
          <a:lstStyle/>
          <a:p>
            <a:r>
              <a:rPr lang="zh-CN" altLang="en-US" sz="6600" b="1" dirty="0">
                <a:solidFill>
                  <a:schemeClr val="bg1"/>
                </a:solidFill>
                <a:latin typeface="张海山锐谐体2.0-授权联系：Samtype@QQ.com" charset="-122"/>
                <a:ea typeface="张海山锐谐体2.0-授权联系：Samtype@QQ.com" charset="-122"/>
              </a:rPr>
              <a:t>目录</a:t>
            </a:r>
          </a:p>
        </p:txBody>
      </p:sp>
      <p:sp>
        <p:nvSpPr>
          <p:cNvPr id="16386" name="矩形 3"/>
          <p:cNvSpPr>
            <a:spLocks noChangeArrowheads="1"/>
          </p:cNvSpPr>
          <p:nvPr/>
        </p:nvSpPr>
        <p:spPr bwMode="auto">
          <a:xfrm>
            <a:off x="1774825" y="2436813"/>
            <a:ext cx="1984375" cy="400050"/>
          </a:xfrm>
          <a:prstGeom prst="rect">
            <a:avLst/>
          </a:prstGeom>
          <a:noFill/>
          <a:ln w="9525">
            <a:noFill/>
            <a:miter lim="800000"/>
            <a:headEnd/>
            <a:tailEnd/>
          </a:ln>
        </p:spPr>
        <p:txBody>
          <a:bodyPr wrap="none">
            <a:spAutoFit/>
          </a:bodyPr>
          <a:lstStyle/>
          <a:p>
            <a:r>
              <a:rPr lang="en-US" altLang="zh-CN" sz="2000" b="1" dirty="0">
                <a:solidFill>
                  <a:schemeClr val="bg1"/>
                </a:solidFill>
                <a:latin typeface="Arial Unicode MS" pitchFamily="34" charset="-122"/>
                <a:ea typeface="微软雅黑" pitchFamily="34" charset="-122"/>
              </a:rPr>
              <a:t>LOREM IPSUM</a:t>
            </a:r>
            <a:endParaRPr lang="zh-CN" altLang="en-US" sz="2000" b="1" dirty="0">
              <a:solidFill>
                <a:schemeClr val="bg1"/>
              </a:solidFill>
              <a:latin typeface="Arial Unicode MS" pitchFamily="34" charset="-122"/>
              <a:ea typeface="微软雅黑" pitchFamily="34" charset="-122"/>
            </a:endParaRPr>
          </a:p>
        </p:txBody>
      </p:sp>
      <p:sp>
        <p:nvSpPr>
          <p:cNvPr id="16387" name="矩形 4"/>
          <p:cNvSpPr>
            <a:spLocks noChangeArrowheads="1"/>
          </p:cNvSpPr>
          <p:nvPr/>
        </p:nvSpPr>
        <p:spPr bwMode="auto">
          <a:xfrm>
            <a:off x="1797050" y="2724150"/>
            <a:ext cx="1803400" cy="338138"/>
          </a:xfrm>
          <a:prstGeom prst="rect">
            <a:avLst/>
          </a:prstGeom>
          <a:noFill/>
          <a:ln w="9525">
            <a:noFill/>
            <a:miter lim="800000"/>
            <a:headEnd/>
            <a:tailEnd/>
          </a:ln>
        </p:spPr>
        <p:txBody>
          <a:bodyPr wrap="none">
            <a:spAutoFit/>
          </a:bodyPr>
          <a:lstStyle/>
          <a:p>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nonumy</a:t>
            </a:r>
            <a:endParaRPr lang="zh-CN" altLang="en-US" sz="1600" dirty="0">
              <a:solidFill>
                <a:schemeClr val="bg1"/>
              </a:solidFill>
              <a:latin typeface="Segoe UI Semilight" charset="0"/>
              <a:ea typeface="微软雅黑" pitchFamily="34" charset="-122"/>
            </a:endParaRPr>
          </a:p>
        </p:txBody>
      </p:sp>
      <p:sp>
        <p:nvSpPr>
          <p:cNvPr id="6" name="文本框 5"/>
          <p:cNvSpPr txBox="1"/>
          <p:nvPr/>
        </p:nvSpPr>
        <p:spPr>
          <a:xfrm>
            <a:off x="1041400" y="2343150"/>
            <a:ext cx="869950" cy="831850"/>
          </a:xfrm>
          <a:prstGeom prst="rect">
            <a:avLst/>
          </a:prstGeom>
          <a:noFill/>
        </p:spPr>
        <p:txBody>
          <a:bodyPr wrap="none">
            <a:spAutoFit/>
          </a:bodyPr>
          <a:lstStyle/>
          <a:p>
            <a:pPr fontAlgn="auto">
              <a:spcBef>
                <a:spcPts val="0"/>
              </a:spcBef>
              <a:spcAft>
                <a:spcPts val="0"/>
              </a:spcAft>
              <a:defRPr/>
            </a:pPr>
            <a:r>
              <a:rPr lang="en-US" altLang="zh-CN" sz="4800" b="1" dirty="0">
                <a:solidFill>
                  <a:schemeClr val="accent4"/>
                </a:solidFill>
                <a:latin typeface="+mn-lt"/>
                <a:ea typeface="+mn-ea"/>
              </a:rPr>
              <a:t>01</a:t>
            </a:r>
            <a:endParaRPr lang="zh-CN" altLang="en-US" sz="4800" b="1" dirty="0">
              <a:solidFill>
                <a:schemeClr val="accent4"/>
              </a:solidFill>
              <a:latin typeface="+mn-lt"/>
              <a:ea typeface="+mn-ea"/>
            </a:endParaRPr>
          </a:p>
        </p:txBody>
      </p:sp>
      <p:sp>
        <p:nvSpPr>
          <p:cNvPr id="16389" name="矩形 8"/>
          <p:cNvSpPr>
            <a:spLocks noChangeArrowheads="1"/>
          </p:cNvSpPr>
          <p:nvPr/>
        </p:nvSpPr>
        <p:spPr bwMode="auto">
          <a:xfrm>
            <a:off x="1774825" y="3851275"/>
            <a:ext cx="1984375" cy="400050"/>
          </a:xfrm>
          <a:prstGeom prst="rect">
            <a:avLst/>
          </a:prstGeom>
          <a:noFill/>
          <a:ln w="9525">
            <a:noFill/>
            <a:miter lim="800000"/>
            <a:headEnd/>
            <a:tailEnd/>
          </a:ln>
        </p:spPr>
        <p:txBody>
          <a:bodyPr wrap="none">
            <a:spAutoFit/>
          </a:bodyPr>
          <a:lstStyle/>
          <a:p>
            <a:r>
              <a:rPr lang="en-US" altLang="zh-CN" sz="2000" b="1" dirty="0">
                <a:solidFill>
                  <a:schemeClr val="bg1"/>
                </a:solidFill>
                <a:latin typeface="Arial Unicode MS" pitchFamily="34" charset="-122"/>
                <a:ea typeface="微软雅黑" pitchFamily="34" charset="-122"/>
              </a:rPr>
              <a:t>LOREM IPSUM</a:t>
            </a:r>
            <a:endParaRPr lang="zh-CN" altLang="en-US" sz="2000" b="1" dirty="0">
              <a:solidFill>
                <a:schemeClr val="bg1"/>
              </a:solidFill>
              <a:latin typeface="Arial Unicode MS" pitchFamily="34" charset="-122"/>
              <a:ea typeface="微软雅黑" pitchFamily="34" charset="-122"/>
            </a:endParaRPr>
          </a:p>
        </p:txBody>
      </p:sp>
      <p:sp>
        <p:nvSpPr>
          <p:cNvPr id="16390" name="矩形 9"/>
          <p:cNvSpPr>
            <a:spLocks noChangeArrowheads="1"/>
          </p:cNvSpPr>
          <p:nvPr/>
        </p:nvSpPr>
        <p:spPr bwMode="auto">
          <a:xfrm>
            <a:off x="1797050" y="4138613"/>
            <a:ext cx="1803400" cy="339725"/>
          </a:xfrm>
          <a:prstGeom prst="rect">
            <a:avLst/>
          </a:prstGeom>
          <a:noFill/>
          <a:ln w="9525">
            <a:noFill/>
            <a:miter lim="800000"/>
            <a:headEnd/>
            <a:tailEnd/>
          </a:ln>
        </p:spPr>
        <p:txBody>
          <a:bodyPr wrap="none">
            <a:spAutoFit/>
          </a:bodyPr>
          <a:lstStyle/>
          <a:p>
            <a:r>
              <a:rPr lang="en-US" altLang="zh-CN" sz="1600">
                <a:solidFill>
                  <a:schemeClr val="bg1"/>
                </a:solidFill>
                <a:latin typeface="Segoe UI Semilight" charset="0"/>
                <a:ea typeface="微软雅黑" pitchFamily="34" charset="-122"/>
              </a:rPr>
              <a:t>sed diam nonumy</a:t>
            </a:r>
            <a:endParaRPr lang="zh-CN" altLang="en-US" sz="1600">
              <a:solidFill>
                <a:schemeClr val="bg1"/>
              </a:solidFill>
              <a:latin typeface="Segoe UI Semilight" charset="0"/>
              <a:ea typeface="微软雅黑" pitchFamily="34" charset="-122"/>
            </a:endParaRPr>
          </a:p>
        </p:txBody>
      </p:sp>
      <p:sp>
        <p:nvSpPr>
          <p:cNvPr id="11" name="文本框 10"/>
          <p:cNvSpPr txBox="1"/>
          <p:nvPr/>
        </p:nvSpPr>
        <p:spPr>
          <a:xfrm>
            <a:off x="1041400" y="3759200"/>
            <a:ext cx="869950" cy="830263"/>
          </a:xfrm>
          <a:prstGeom prst="rect">
            <a:avLst/>
          </a:prstGeom>
          <a:noFill/>
        </p:spPr>
        <p:txBody>
          <a:bodyPr wrap="none">
            <a:spAutoFit/>
          </a:bodyPr>
          <a:lstStyle/>
          <a:p>
            <a:pPr fontAlgn="auto">
              <a:spcBef>
                <a:spcPts val="0"/>
              </a:spcBef>
              <a:spcAft>
                <a:spcPts val="0"/>
              </a:spcAft>
              <a:defRPr/>
            </a:pPr>
            <a:r>
              <a:rPr lang="en-US" altLang="zh-CN" sz="4800" b="1" dirty="0">
                <a:solidFill>
                  <a:schemeClr val="accent4"/>
                </a:solidFill>
                <a:latin typeface="+mn-lt"/>
                <a:ea typeface="+mn-ea"/>
              </a:rPr>
              <a:t>03</a:t>
            </a:r>
            <a:endParaRPr lang="zh-CN" altLang="en-US" sz="4800" b="1" dirty="0">
              <a:solidFill>
                <a:schemeClr val="accent4"/>
              </a:solidFill>
              <a:latin typeface="+mn-lt"/>
              <a:ea typeface="+mn-ea"/>
            </a:endParaRPr>
          </a:p>
        </p:txBody>
      </p:sp>
      <p:sp>
        <p:nvSpPr>
          <p:cNvPr id="16392" name="矩形 12"/>
          <p:cNvSpPr>
            <a:spLocks noChangeArrowheads="1"/>
          </p:cNvSpPr>
          <p:nvPr/>
        </p:nvSpPr>
        <p:spPr bwMode="auto">
          <a:xfrm>
            <a:off x="5029200" y="3851275"/>
            <a:ext cx="1984375" cy="400050"/>
          </a:xfrm>
          <a:prstGeom prst="rect">
            <a:avLst/>
          </a:prstGeom>
          <a:noFill/>
          <a:ln w="9525">
            <a:noFill/>
            <a:miter lim="800000"/>
            <a:headEnd/>
            <a:tailEnd/>
          </a:ln>
        </p:spPr>
        <p:txBody>
          <a:bodyPr wrap="none">
            <a:spAutoFit/>
          </a:bodyPr>
          <a:lstStyle/>
          <a:p>
            <a:r>
              <a:rPr lang="en-US" altLang="zh-CN" sz="2000" b="1" dirty="0">
                <a:solidFill>
                  <a:schemeClr val="bg1"/>
                </a:solidFill>
                <a:latin typeface="Arial Unicode MS" pitchFamily="34" charset="-122"/>
                <a:ea typeface="微软雅黑" pitchFamily="34" charset="-122"/>
              </a:rPr>
              <a:t>LOREM IPSUM</a:t>
            </a:r>
            <a:endParaRPr lang="zh-CN" altLang="en-US" sz="2000" b="1" dirty="0">
              <a:solidFill>
                <a:schemeClr val="bg1"/>
              </a:solidFill>
              <a:latin typeface="Arial Unicode MS" pitchFamily="34" charset="-122"/>
              <a:ea typeface="微软雅黑" pitchFamily="34" charset="-122"/>
            </a:endParaRPr>
          </a:p>
        </p:txBody>
      </p:sp>
      <p:sp>
        <p:nvSpPr>
          <p:cNvPr id="16393" name="矩形 13"/>
          <p:cNvSpPr>
            <a:spLocks noChangeArrowheads="1"/>
          </p:cNvSpPr>
          <p:nvPr/>
        </p:nvSpPr>
        <p:spPr bwMode="auto">
          <a:xfrm>
            <a:off x="5051425" y="4138613"/>
            <a:ext cx="1803400" cy="339725"/>
          </a:xfrm>
          <a:prstGeom prst="rect">
            <a:avLst/>
          </a:prstGeom>
          <a:noFill/>
          <a:ln w="9525">
            <a:noFill/>
            <a:miter lim="800000"/>
            <a:headEnd/>
            <a:tailEnd/>
          </a:ln>
        </p:spPr>
        <p:txBody>
          <a:bodyPr wrap="none">
            <a:spAutoFit/>
          </a:bodyPr>
          <a:lstStyle/>
          <a:p>
            <a:r>
              <a:rPr lang="en-US" altLang="zh-CN" sz="1600">
                <a:solidFill>
                  <a:schemeClr val="bg1"/>
                </a:solidFill>
                <a:latin typeface="Segoe UI Semilight" charset="0"/>
                <a:ea typeface="微软雅黑" pitchFamily="34" charset="-122"/>
              </a:rPr>
              <a:t>sed diam nonumy</a:t>
            </a:r>
            <a:endParaRPr lang="zh-CN" altLang="en-US" sz="1600">
              <a:solidFill>
                <a:schemeClr val="bg1"/>
              </a:solidFill>
              <a:latin typeface="Segoe UI Semilight" charset="0"/>
              <a:ea typeface="微软雅黑" pitchFamily="34" charset="-122"/>
            </a:endParaRPr>
          </a:p>
        </p:txBody>
      </p:sp>
      <p:sp>
        <p:nvSpPr>
          <p:cNvPr id="15" name="文本框 14"/>
          <p:cNvSpPr txBox="1"/>
          <p:nvPr/>
        </p:nvSpPr>
        <p:spPr>
          <a:xfrm>
            <a:off x="4295775" y="3759200"/>
            <a:ext cx="869950" cy="830263"/>
          </a:xfrm>
          <a:prstGeom prst="rect">
            <a:avLst/>
          </a:prstGeom>
          <a:noFill/>
        </p:spPr>
        <p:txBody>
          <a:bodyPr wrap="none">
            <a:spAutoFit/>
          </a:bodyPr>
          <a:lstStyle/>
          <a:p>
            <a:pPr fontAlgn="auto">
              <a:spcBef>
                <a:spcPts val="0"/>
              </a:spcBef>
              <a:spcAft>
                <a:spcPts val="0"/>
              </a:spcAft>
              <a:defRPr/>
            </a:pPr>
            <a:r>
              <a:rPr lang="en-US" altLang="zh-CN" sz="4800" b="1" dirty="0">
                <a:solidFill>
                  <a:schemeClr val="accent4"/>
                </a:solidFill>
                <a:latin typeface="+mn-lt"/>
                <a:ea typeface="+mn-ea"/>
              </a:rPr>
              <a:t>04</a:t>
            </a:r>
            <a:endParaRPr lang="zh-CN" altLang="en-US" sz="4800" b="1" dirty="0">
              <a:solidFill>
                <a:schemeClr val="accent4"/>
              </a:solidFill>
              <a:latin typeface="+mn-lt"/>
              <a:ea typeface="+mn-ea"/>
            </a:endParaRPr>
          </a:p>
        </p:txBody>
      </p:sp>
      <p:sp>
        <p:nvSpPr>
          <p:cNvPr id="16395" name="矩形 16"/>
          <p:cNvSpPr>
            <a:spLocks noChangeArrowheads="1"/>
          </p:cNvSpPr>
          <p:nvPr/>
        </p:nvSpPr>
        <p:spPr bwMode="auto">
          <a:xfrm>
            <a:off x="5029200" y="2436813"/>
            <a:ext cx="1984375" cy="400050"/>
          </a:xfrm>
          <a:prstGeom prst="rect">
            <a:avLst/>
          </a:prstGeom>
          <a:noFill/>
          <a:ln w="9525">
            <a:noFill/>
            <a:miter lim="800000"/>
            <a:headEnd/>
            <a:tailEnd/>
          </a:ln>
        </p:spPr>
        <p:txBody>
          <a:bodyPr wrap="none">
            <a:spAutoFit/>
          </a:bodyPr>
          <a:lstStyle/>
          <a:p>
            <a:r>
              <a:rPr lang="en-US" altLang="zh-CN" sz="2000" b="1" dirty="0">
                <a:solidFill>
                  <a:schemeClr val="bg1"/>
                </a:solidFill>
                <a:latin typeface="Arial Unicode MS" pitchFamily="34" charset="-122"/>
                <a:ea typeface="微软雅黑" pitchFamily="34" charset="-122"/>
              </a:rPr>
              <a:t>LOREM IPSUM</a:t>
            </a:r>
            <a:endParaRPr lang="zh-CN" altLang="en-US" sz="2000" b="1" dirty="0">
              <a:solidFill>
                <a:schemeClr val="bg1"/>
              </a:solidFill>
              <a:latin typeface="Arial Unicode MS" pitchFamily="34" charset="-122"/>
              <a:ea typeface="微软雅黑" pitchFamily="34" charset="-122"/>
            </a:endParaRPr>
          </a:p>
        </p:txBody>
      </p:sp>
      <p:sp>
        <p:nvSpPr>
          <p:cNvPr id="16396" name="矩形 17"/>
          <p:cNvSpPr>
            <a:spLocks noChangeArrowheads="1"/>
          </p:cNvSpPr>
          <p:nvPr/>
        </p:nvSpPr>
        <p:spPr bwMode="auto">
          <a:xfrm>
            <a:off x="5051425" y="2724150"/>
            <a:ext cx="1803400" cy="338138"/>
          </a:xfrm>
          <a:prstGeom prst="rect">
            <a:avLst/>
          </a:prstGeom>
          <a:noFill/>
          <a:ln w="9525">
            <a:noFill/>
            <a:miter lim="800000"/>
            <a:headEnd/>
            <a:tailEnd/>
          </a:ln>
        </p:spPr>
        <p:txBody>
          <a:bodyPr wrap="none">
            <a:spAutoFit/>
          </a:bodyPr>
          <a:lstStyle/>
          <a:p>
            <a:r>
              <a:rPr lang="en-US" altLang="zh-CN" sz="1600">
                <a:solidFill>
                  <a:schemeClr val="bg1"/>
                </a:solidFill>
                <a:latin typeface="Segoe UI Semilight" charset="0"/>
                <a:ea typeface="微软雅黑" pitchFamily="34" charset="-122"/>
              </a:rPr>
              <a:t>sed diam nonumy</a:t>
            </a:r>
            <a:endParaRPr lang="zh-CN" altLang="en-US" sz="1600">
              <a:solidFill>
                <a:schemeClr val="bg1"/>
              </a:solidFill>
              <a:latin typeface="Segoe UI Semilight" charset="0"/>
              <a:ea typeface="微软雅黑" pitchFamily="34" charset="-122"/>
            </a:endParaRPr>
          </a:p>
        </p:txBody>
      </p:sp>
      <p:sp>
        <p:nvSpPr>
          <p:cNvPr id="19" name="文本框 18"/>
          <p:cNvSpPr txBox="1"/>
          <p:nvPr/>
        </p:nvSpPr>
        <p:spPr>
          <a:xfrm>
            <a:off x="4295775" y="2343150"/>
            <a:ext cx="869950" cy="831850"/>
          </a:xfrm>
          <a:prstGeom prst="rect">
            <a:avLst/>
          </a:prstGeom>
          <a:noFill/>
        </p:spPr>
        <p:txBody>
          <a:bodyPr wrap="none">
            <a:spAutoFit/>
          </a:bodyPr>
          <a:lstStyle/>
          <a:p>
            <a:pPr fontAlgn="auto">
              <a:spcBef>
                <a:spcPts val="0"/>
              </a:spcBef>
              <a:spcAft>
                <a:spcPts val="0"/>
              </a:spcAft>
              <a:defRPr/>
            </a:pPr>
            <a:r>
              <a:rPr lang="en-US" altLang="zh-CN" sz="4800" b="1" dirty="0">
                <a:solidFill>
                  <a:schemeClr val="accent4"/>
                </a:solidFill>
                <a:latin typeface="+mn-lt"/>
                <a:ea typeface="+mn-ea"/>
              </a:rPr>
              <a:t>02</a:t>
            </a:r>
            <a:endParaRPr lang="zh-CN" altLang="en-US" sz="4800" b="1" dirty="0">
              <a:solidFill>
                <a:schemeClr val="accent4"/>
              </a:solidFill>
              <a:latin typeface="+mn-lt"/>
              <a:ea typeface="+mn-ea"/>
            </a:endParaRPr>
          </a:p>
        </p:txBody>
      </p:sp>
      <p:cxnSp>
        <p:nvCxnSpPr>
          <p:cNvPr id="29" name="直接连接符 28"/>
          <p:cNvCxnSpPr/>
          <p:nvPr/>
        </p:nvCxnSpPr>
        <p:spPr>
          <a:xfrm flipH="1">
            <a:off x="7752670" y="2895600"/>
            <a:ext cx="3387725" cy="338772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399" name="文本框 29"/>
          <p:cNvSpPr txBox="1">
            <a:spLocks noChangeArrowheads="1"/>
          </p:cNvSpPr>
          <p:nvPr/>
        </p:nvSpPr>
        <p:spPr bwMode="auto">
          <a:xfrm>
            <a:off x="9076418" y="5128963"/>
            <a:ext cx="2830513" cy="646112"/>
          </a:xfrm>
          <a:prstGeom prst="rect">
            <a:avLst/>
          </a:prstGeom>
          <a:noFill/>
          <a:ln w="9525">
            <a:noFill/>
            <a:miter lim="800000"/>
            <a:headEnd/>
            <a:tailEnd/>
          </a:ln>
        </p:spPr>
        <p:txBody>
          <a:bodyPr wrap="none">
            <a:spAutoFit/>
          </a:bodyPr>
          <a:lstStyle/>
          <a:p>
            <a:pPr algn="ctr"/>
            <a:r>
              <a:rPr lang="en-US" altLang="zh-CN" sz="3600" b="1" i="1" dirty="0">
                <a:solidFill>
                  <a:schemeClr val="bg1"/>
                </a:solidFill>
                <a:latin typeface="Meiryo UI" pitchFamily="34" charset="-128"/>
                <a:ea typeface="Meiryo UI" pitchFamily="34" charset="-128"/>
                <a:cs typeface="Meiryo UI" pitchFamily="34" charset="-128"/>
              </a:rPr>
              <a:t>CONTANTS</a:t>
            </a:r>
            <a:endParaRPr lang="zh-CN" altLang="en-US" sz="3600" b="1" i="1" dirty="0">
              <a:solidFill>
                <a:schemeClr val="bg1"/>
              </a:solidFill>
              <a:latin typeface="Meiryo UI" pitchFamily="34" charset="-128"/>
              <a:ea typeface="Meiryo UI" pitchFamily="34" charset="-128"/>
              <a:cs typeface="Meiryo UI" pitchFamily="34" charset="-128"/>
            </a:endParaRPr>
          </a:p>
        </p:txBody>
      </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200" advTm="8005">
        <p:dissolve/>
      </p:transition>
    </mc:Choice>
    <mc:Fallback>
      <p:transition spd="slow" advTm="8005">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385"/>
                                        </p:tgtEl>
                                        <p:attrNameLst>
                                          <p:attrName>style.visibility</p:attrName>
                                        </p:attrNameLst>
                                      </p:cBhvr>
                                      <p:to>
                                        <p:strVal val="visible"/>
                                      </p:to>
                                    </p:set>
                                    <p:anim calcmode="lin" valueType="num">
                                      <p:cBhvr additive="base">
                                        <p:cTn id="7" dur="500" fill="hold"/>
                                        <p:tgtEl>
                                          <p:spTgt spid="16385"/>
                                        </p:tgtEl>
                                        <p:attrNameLst>
                                          <p:attrName>ppt_x</p:attrName>
                                        </p:attrNameLst>
                                      </p:cBhvr>
                                      <p:tavLst>
                                        <p:tav tm="0">
                                          <p:val>
                                            <p:strVal val="#ppt_x"/>
                                          </p:val>
                                        </p:tav>
                                        <p:tav tm="100000">
                                          <p:val>
                                            <p:strVal val="#ppt_x"/>
                                          </p:val>
                                        </p:tav>
                                      </p:tavLst>
                                    </p:anim>
                                    <p:anim calcmode="lin" valueType="num">
                                      <p:cBhvr additive="base">
                                        <p:cTn id="8" dur="500" fill="hold"/>
                                        <p:tgtEl>
                                          <p:spTgt spid="1638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6386"/>
                                        </p:tgtEl>
                                        <p:attrNameLst>
                                          <p:attrName>style.visibility</p:attrName>
                                        </p:attrNameLst>
                                      </p:cBhvr>
                                      <p:to>
                                        <p:strVal val="visible"/>
                                      </p:to>
                                    </p:set>
                                    <p:anim calcmode="lin" valueType="num">
                                      <p:cBhvr additive="base">
                                        <p:cTn id="20" dur="500" fill="hold"/>
                                        <p:tgtEl>
                                          <p:spTgt spid="16386"/>
                                        </p:tgtEl>
                                        <p:attrNameLst>
                                          <p:attrName>ppt_x</p:attrName>
                                        </p:attrNameLst>
                                      </p:cBhvr>
                                      <p:tavLst>
                                        <p:tav tm="0">
                                          <p:val>
                                            <p:strVal val="#ppt_x"/>
                                          </p:val>
                                        </p:tav>
                                        <p:tav tm="100000">
                                          <p:val>
                                            <p:strVal val="#ppt_x"/>
                                          </p:val>
                                        </p:tav>
                                      </p:tavLst>
                                    </p:anim>
                                    <p:anim calcmode="lin" valueType="num">
                                      <p:cBhvr additive="base">
                                        <p:cTn id="21" dur="500" fill="hold"/>
                                        <p:tgtEl>
                                          <p:spTgt spid="16386"/>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6387"/>
                                        </p:tgtEl>
                                        <p:attrNameLst>
                                          <p:attrName>style.visibility</p:attrName>
                                        </p:attrNameLst>
                                      </p:cBhvr>
                                      <p:to>
                                        <p:strVal val="visible"/>
                                      </p:to>
                                    </p:set>
                                    <p:anim calcmode="lin" valueType="num">
                                      <p:cBhvr additive="base">
                                        <p:cTn id="24" dur="500" fill="hold"/>
                                        <p:tgtEl>
                                          <p:spTgt spid="16387"/>
                                        </p:tgtEl>
                                        <p:attrNameLst>
                                          <p:attrName>ppt_x</p:attrName>
                                        </p:attrNameLst>
                                      </p:cBhvr>
                                      <p:tavLst>
                                        <p:tav tm="0">
                                          <p:val>
                                            <p:strVal val="#ppt_x"/>
                                          </p:val>
                                        </p:tav>
                                        <p:tav tm="100000">
                                          <p:val>
                                            <p:strVal val="#ppt_x"/>
                                          </p:val>
                                        </p:tav>
                                      </p:tavLst>
                                    </p:anim>
                                    <p:anim calcmode="lin" valueType="num">
                                      <p:cBhvr additive="base">
                                        <p:cTn id="25" dur="500" fill="hold"/>
                                        <p:tgtEl>
                                          <p:spTgt spid="16387"/>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1000"/>
                                        <p:tgtEl>
                                          <p:spTgt spid="19"/>
                                        </p:tgtEl>
                                      </p:cBhvr>
                                    </p:animEffect>
                                    <p:anim calcmode="lin" valueType="num">
                                      <p:cBhvr>
                                        <p:cTn id="31" dur="1000" fill="hold"/>
                                        <p:tgtEl>
                                          <p:spTgt spid="19"/>
                                        </p:tgtEl>
                                        <p:attrNameLst>
                                          <p:attrName>ppt_x</p:attrName>
                                        </p:attrNameLst>
                                      </p:cBhvr>
                                      <p:tavLst>
                                        <p:tav tm="0">
                                          <p:val>
                                            <p:strVal val="#ppt_x"/>
                                          </p:val>
                                        </p:tav>
                                        <p:tav tm="100000">
                                          <p:val>
                                            <p:strVal val="#ppt_x"/>
                                          </p:val>
                                        </p:tav>
                                      </p:tavLst>
                                    </p:anim>
                                    <p:anim calcmode="lin" valueType="num">
                                      <p:cBhvr>
                                        <p:cTn id="32"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6395"/>
                                        </p:tgtEl>
                                        <p:attrNameLst>
                                          <p:attrName>style.visibility</p:attrName>
                                        </p:attrNameLst>
                                      </p:cBhvr>
                                      <p:to>
                                        <p:strVal val="visible"/>
                                      </p:to>
                                    </p:set>
                                    <p:anim calcmode="lin" valueType="num">
                                      <p:cBhvr additive="base">
                                        <p:cTn id="37" dur="500" fill="hold"/>
                                        <p:tgtEl>
                                          <p:spTgt spid="16395"/>
                                        </p:tgtEl>
                                        <p:attrNameLst>
                                          <p:attrName>ppt_x</p:attrName>
                                        </p:attrNameLst>
                                      </p:cBhvr>
                                      <p:tavLst>
                                        <p:tav tm="0">
                                          <p:val>
                                            <p:strVal val="#ppt_x"/>
                                          </p:val>
                                        </p:tav>
                                        <p:tav tm="100000">
                                          <p:val>
                                            <p:strVal val="#ppt_x"/>
                                          </p:val>
                                        </p:tav>
                                      </p:tavLst>
                                    </p:anim>
                                    <p:anim calcmode="lin" valueType="num">
                                      <p:cBhvr additive="base">
                                        <p:cTn id="38" dur="500" fill="hold"/>
                                        <p:tgtEl>
                                          <p:spTgt spid="16395"/>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6396"/>
                                        </p:tgtEl>
                                        <p:attrNameLst>
                                          <p:attrName>style.visibility</p:attrName>
                                        </p:attrNameLst>
                                      </p:cBhvr>
                                      <p:to>
                                        <p:strVal val="visible"/>
                                      </p:to>
                                    </p:set>
                                    <p:anim calcmode="lin" valueType="num">
                                      <p:cBhvr additive="base">
                                        <p:cTn id="41" dur="500" fill="hold"/>
                                        <p:tgtEl>
                                          <p:spTgt spid="16396"/>
                                        </p:tgtEl>
                                        <p:attrNameLst>
                                          <p:attrName>ppt_x</p:attrName>
                                        </p:attrNameLst>
                                      </p:cBhvr>
                                      <p:tavLst>
                                        <p:tav tm="0">
                                          <p:val>
                                            <p:strVal val="#ppt_x"/>
                                          </p:val>
                                        </p:tav>
                                        <p:tav tm="100000">
                                          <p:val>
                                            <p:strVal val="#ppt_x"/>
                                          </p:val>
                                        </p:tav>
                                      </p:tavLst>
                                    </p:anim>
                                    <p:anim calcmode="lin" valueType="num">
                                      <p:cBhvr additive="base">
                                        <p:cTn id="42" dur="500" fill="hold"/>
                                        <p:tgtEl>
                                          <p:spTgt spid="16396"/>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16389"/>
                                        </p:tgtEl>
                                        <p:attrNameLst>
                                          <p:attrName>style.visibility</p:attrName>
                                        </p:attrNameLst>
                                      </p:cBhvr>
                                      <p:to>
                                        <p:strVal val="visible"/>
                                      </p:to>
                                    </p:set>
                                    <p:anim calcmode="lin" valueType="num">
                                      <p:cBhvr additive="base">
                                        <p:cTn id="54" dur="500" fill="hold"/>
                                        <p:tgtEl>
                                          <p:spTgt spid="16389"/>
                                        </p:tgtEl>
                                        <p:attrNameLst>
                                          <p:attrName>ppt_x</p:attrName>
                                        </p:attrNameLst>
                                      </p:cBhvr>
                                      <p:tavLst>
                                        <p:tav tm="0">
                                          <p:val>
                                            <p:strVal val="#ppt_x"/>
                                          </p:val>
                                        </p:tav>
                                        <p:tav tm="100000">
                                          <p:val>
                                            <p:strVal val="#ppt_x"/>
                                          </p:val>
                                        </p:tav>
                                      </p:tavLst>
                                    </p:anim>
                                    <p:anim calcmode="lin" valueType="num">
                                      <p:cBhvr additive="base">
                                        <p:cTn id="55" dur="500" fill="hold"/>
                                        <p:tgtEl>
                                          <p:spTgt spid="16389"/>
                                        </p:tgtEl>
                                        <p:attrNameLst>
                                          <p:attrName>ppt_y</p:attrName>
                                        </p:attrNameLst>
                                      </p:cBhvr>
                                      <p:tavLst>
                                        <p:tav tm="0">
                                          <p:val>
                                            <p:strVal val="1+#ppt_h/2"/>
                                          </p:val>
                                        </p:tav>
                                        <p:tav tm="100000">
                                          <p:val>
                                            <p:strVal val="#ppt_y"/>
                                          </p:val>
                                        </p:tav>
                                      </p:tavLst>
                                    </p:anim>
                                  </p:childTnLst>
                                </p:cTn>
                              </p:par>
                              <p:par>
                                <p:cTn id="56" presetID="2" presetClass="entr" presetSubtype="4" fill="hold" grpId="0" nodeType="withEffect">
                                  <p:stCondLst>
                                    <p:cond delay="0"/>
                                  </p:stCondLst>
                                  <p:childTnLst>
                                    <p:set>
                                      <p:cBhvr>
                                        <p:cTn id="57" dur="1" fill="hold">
                                          <p:stCondLst>
                                            <p:cond delay="0"/>
                                          </p:stCondLst>
                                        </p:cTn>
                                        <p:tgtEl>
                                          <p:spTgt spid="16390"/>
                                        </p:tgtEl>
                                        <p:attrNameLst>
                                          <p:attrName>style.visibility</p:attrName>
                                        </p:attrNameLst>
                                      </p:cBhvr>
                                      <p:to>
                                        <p:strVal val="visible"/>
                                      </p:to>
                                    </p:set>
                                    <p:anim calcmode="lin" valueType="num">
                                      <p:cBhvr additive="base">
                                        <p:cTn id="58" dur="500" fill="hold"/>
                                        <p:tgtEl>
                                          <p:spTgt spid="16390"/>
                                        </p:tgtEl>
                                        <p:attrNameLst>
                                          <p:attrName>ppt_x</p:attrName>
                                        </p:attrNameLst>
                                      </p:cBhvr>
                                      <p:tavLst>
                                        <p:tav tm="0">
                                          <p:val>
                                            <p:strVal val="#ppt_x"/>
                                          </p:val>
                                        </p:tav>
                                        <p:tav tm="100000">
                                          <p:val>
                                            <p:strVal val="#ppt_x"/>
                                          </p:val>
                                        </p:tav>
                                      </p:tavLst>
                                    </p:anim>
                                    <p:anim calcmode="lin" valueType="num">
                                      <p:cBhvr additive="base">
                                        <p:cTn id="59" dur="500" fill="hold"/>
                                        <p:tgtEl>
                                          <p:spTgt spid="16390"/>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grpId="0" nodeType="click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1000"/>
                                        <p:tgtEl>
                                          <p:spTgt spid="15"/>
                                        </p:tgtEl>
                                      </p:cBhvr>
                                    </p:animEffect>
                                    <p:anim calcmode="lin" valueType="num">
                                      <p:cBhvr>
                                        <p:cTn id="65" dur="1000" fill="hold"/>
                                        <p:tgtEl>
                                          <p:spTgt spid="15"/>
                                        </p:tgtEl>
                                        <p:attrNameLst>
                                          <p:attrName>ppt_x</p:attrName>
                                        </p:attrNameLst>
                                      </p:cBhvr>
                                      <p:tavLst>
                                        <p:tav tm="0">
                                          <p:val>
                                            <p:strVal val="#ppt_x"/>
                                          </p:val>
                                        </p:tav>
                                        <p:tav tm="100000">
                                          <p:val>
                                            <p:strVal val="#ppt_x"/>
                                          </p:val>
                                        </p:tav>
                                      </p:tavLst>
                                    </p:anim>
                                    <p:anim calcmode="lin" valueType="num">
                                      <p:cBhvr>
                                        <p:cTn id="6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16392"/>
                                        </p:tgtEl>
                                        <p:attrNameLst>
                                          <p:attrName>style.visibility</p:attrName>
                                        </p:attrNameLst>
                                      </p:cBhvr>
                                      <p:to>
                                        <p:strVal val="visible"/>
                                      </p:to>
                                    </p:set>
                                    <p:anim calcmode="lin" valueType="num">
                                      <p:cBhvr additive="base">
                                        <p:cTn id="71" dur="500" fill="hold"/>
                                        <p:tgtEl>
                                          <p:spTgt spid="16392"/>
                                        </p:tgtEl>
                                        <p:attrNameLst>
                                          <p:attrName>ppt_x</p:attrName>
                                        </p:attrNameLst>
                                      </p:cBhvr>
                                      <p:tavLst>
                                        <p:tav tm="0">
                                          <p:val>
                                            <p:strVal val="#ppt_x"/>
                                          </p:val>
                                        </p:tav>
                                        <p:tav tm="100000">
                                          <p:val>
                                            <p:strVal val="#ppt_x"/>
                                          </p:val>
                                        </p:tav>
                                      </p:tavLst>
                                    </p:anim>
                                    <p:anim calcmode="lin" valueType="num">
                                      <p:cBhvr additive="base">
                                        <p:cTn id="72" dur="500" fill="hold"/>
                                        <p:tgtEl>
                                          <p:spTgt spid="16392"/>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16393"/>
                                        </p:tgtEl>
                                        <p:attrNameLst>
                                          <p:attrName>style.visibility</p:attrName>
                                        </p:attrNameLst>
                                      </p:cBhvr>
                                      <p:to>
                                        <p:strVal val="visible"/>
                                      </p:to>
                                    </p:set>
                                    <p:anim calcmode="lin" valueType="num">
                                      <p:cBhvr additive="base">
                                        <p:cTn id="75" dur="500" fill="hold"/>
                                        <p:tgtEl>
                                          <p:spTgt spid="16393"/>
                                        </p:tgtEl>
                                        <p:attrNameLst>
                                          <p:attrName>ppt_x</p:attrName>
                                        </p:attrNameLst>
                                      </p:cBhvr>
                                      <p:tavLst>
                                        <p:tav tm="0">
                                          <p:val>
                                            <p:strVal val="#ppt_x"/>
                                          </p:val>
                                        </p:tav>
                                        <p:tav tm="100000">
                                          <p:val>
                                            <p:strVal val="#ppt_x"/>
                                          </p:val>
                                        </p:tav>
                                      </p:tavLst>
                                    </p:anim>
                                    <p:anim calcmode="lin" valueType="num">
                                      <p:cBhvr additive="base">
                                        <p:cTn id="76" dur="500" fill="hold"/>
                                        <p:tgtEl>
                                          <p:spTgt spid="16393"/>
                                        </p:tgtEl>
                                        <p:attrNameLst>
                                          <p:attrName>ppt_y</p:attrName>
                                        </p:attrNameLst>
                                      </p:cBhvr>
                                      <p:tavLst>
                                        <p:tav tm="0">
                                          <p:val>
                                            <p:strVal val="1+#ppt_h/2"/>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2" presetClass="entr" presetSubtype="4" fill="hold" nodeType="clickEffect">
                                  <p:stCondLst>
                                    <p:cond delay="0"/>
                                  </p:stCondLst>
                                  <p:childTnLst>
                                    <p:set>
                                      <p:cBhvr>
                                        <p:cTn id="80" dur="1" fill="hold">
                                          <p:stCondLst>
                                            <p:cond delay="0"/>
                                          </p:stCondLst>
                                        </p:cTn>
                                        <p:tgtEl>
                                          <p:spTgt spid="29"/>
                                        </p:tgtEl>
                                        <p:attrNameLst>
                                          <p:attrName>style.visibility</p:attrName>
                                        </p:attrNameLst>
                                      </p:cBhvr>
                                      <p:to>
                                        <p:strVal val="visible"/>
                                      </p:to>
                                    </p:set>
                                    <p:anim calcmode="lin" valueType="num">
                                      <p:cBhvr additive="base">
                                        <p:cTn id="81" dur="500" fill="hold"/>
                                        <p:tgtEl>
                                          <p:spTgt spid="29"/>
                                        </p:tgtEl>
                                        <p:attrNameLst>
                                          <p:attrName>ppt_x</p:attrName>
                                        </p:attrNameLst>
                                      </p:cBhvr>
                                      <p:tavLst>
                                        <p:tav tm="0">
                                          <p:val>
                                            <p:strVal val="#ppt_x"/>
                                          </p:val>
                                        </p:tav>
                                        <p:tav tm="100000">
                                          <p:val>
                                            <p:strVal val="#ppt_x"/>
                                          </p:val>
                                        </p:tav>
                                      </p:tavLst>
                                    </p:anim>
                                    <p:anim calcmode="lin" valueType="num">
                                      <p:cBhvr additive="base">
                                        <p:cTn id="8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42" presetClass="entr" presetSubtype="0" fill="hold" grpId="0" nodeType="clickEffect">
                                  <p:stCondLst>
                                    <p:cond delay="0"/>
                                  </p:stCondLst>
                                  <p:childTnLst>
                                    <p:set>
                                      <p:cBhvr>
                                        <p:cTn id="86" dur="1" fill="hold">
                                          <p:stCondLst>
                                            <p:cond delay="0"/>
                                          </p:stCondLst>
                                        </p:cTn>
                                        <p:tgtEl>
                                          <p:spTgt spid="16399"/>
                                        </p:tgtEl>
                                        <p:attrNameLst>
                                          <p:attrName>style.visibility</p:attrName>
                                        </p:attrNameLst>
                                      </p:cBhvr>
                                      <p:to>
                                        <p:strVal val="visible"/>
                                      </p:to>
                                    </p:set>
                                    <p:animEffect transition="in" filter="fade">
                                      <p:cBhvr>
                                        <p:cTn id="87" dur="1000"/>
                                        <p:tgtEl>
                                          <p:spTgt spid="16399"/>
                                        </p:tgtEl>
                                      </p:cBhvr>
                                    </p:animEffect>
                                    <p:anim calcmode="lin" valueType="num">
                                      <p:cBhvr>
                                        <p:cTn id="88" dur="1000" fill="hold"/>
                                        <p:tgtEl>
                                          <p:spTgt spid="16399"/>
                                        </p:tgtEl>
                                        <p:attrNameLst>
                                          <p:attrName>ppt_x</p:attrName>
                                        </p:attrNameLst>
                                      </p:cBhvr>
                                      <p:tavLst>
                                        <p:tav tm="0">
                                          <p:val>
                                            <p:strVal val="#ppt_x"/>
                                          </p:val>
                                        </p:tav>
                                        <p:tav tm="100000">
                                          <p:val>
                                            <p:strVal val="#ppt_x"/>
                                          </p:val>
                                        </p:tav>
                                      </p:tavLst>
                                    </p:anim>
                                    <p:anim calcmode="lin" valueType="num">
                                      <p:cBhvr>
                                        <p:cTn id="89" dur="1000" fill="hold"/>
                                        <p:tgtEl>
                                          <p:spTgt spid="1639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5" grpId="0"/>
      <p:bldP spid="16386" grpId="0"/>
      <p:bldP spid="16387" grpId="0"/>
      <p:bldP spid="6" grpId="0"/>
      <p:bldP spid="16389" grpId="0"/>
      <p:bldP spid="16390" grpId="0"/>
      <p:bldP spid="11" grpId="0"/>
      <p:bldP spid="16392" grpId="0"/>
      <p:bldP spid="16393" grpId="0"/>
      <p:bldP spid="15" grpId="0"/>
      <p:bldP spid="16395" grpId="0"/>
      <p:bldP spid="16396" grpId="0"/>
      <p:bldP spid="19" grpId="0"/>
      <p:bldP spid="16399" grpId="0"/>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 name="组合 3"/>
          <p:cNvGrpSpPr/>
          <p:nvPr/>
        </p:nvGrpSpPr>
        <p:grpSpPr>
          <a:xfrm>
            <a:off x="1445246" y="1515267"/>
            <a:ext cx="1887794" cy="2370142"/>
            <a:chOff x="1411801" y="2233151"/>
            <a:chExt cx="1887794" cy="2370142"/>
          </a:xfrm>
        </p:grpSpPr>
        <p:sp>
          <p:nvSpPr>
            <p:cNvPr id="5" name="圆角矩形 4"/>
            <p:cNvSpPr/>
            <p:nvPr/>
          </p:nvSpPr>
          <p:spPr>
            <a:xfrm rot="900000">
              <a:off x="1411801" y="2233151"/>
              <a:ext cx="1887794" cy="2370142"/>
            </a:xfrm>
            <a:prstGeom prst="roundRect">
              <a:avLst>
                <a:gd name="adj" fmla="val 9375"/>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1411801" y="2233151"/>
              <a:ext cx="1887794" cy="2370142"/>
            </a:xfrm>
            <a:prstGeom prst="roundRect">
              <a:avLst>
                <a:gd name="adj" fmla="val 9375"/>
              </a:avLst>
            </a:prstGeom>
            <a:blipFill dpi="0" rotWithShape="1">
              <a:blip r:embed="rId4" cstate="print"/>
              <a:srcRect/>
              <a:tile tx="-120015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3986192" y="1515267"/>
            <a:ext cx="1887794" cy="2370142"/>
            <a:chOff x="3952747" y="2233151"/>
            <a:chExt cx="1887794" cy="2370142"/>
          </a:xfrm>
        </p:grpSpPr>
        <p:sp>
          <p:nvSpPr>
            <p:cNvPr id="8" name="圆角矩形 7"/>
            <p:cNvSpPr/>
            <p:nvPr/>
          </p:nvSpPr>
          <p:spPr>
            <a:xfrm rot="900000">
              <a:off x="3952747" y="2233151"/>
              <a:ext cx="1887794" cy="2370142"/>
            </a:xfrm>
            <a:prstGeom prst="roundRect">
              <a:avLst>
                <a:gd name="adj" fmla="val 9375"/>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圆角矩形 8"/>
            <p:cNvSpPr/>
            <p:nvPr/>
          </p:nvSpPr>
          <p:spPr>
            <a:xfrm>
              <a:off x="3952747" y="2233151"/>
              <a:ext cx="1887794" cy="2370142"/>
            </a:xfrm>
            <a:prstGeom prst="roundRect">
              <a:avLst>
                <a:gd name="adj" fmla="val 9375"/>
              </a:avLst>
            </a:prstGeom>
            <a:blipFill dpi="0" rotWithShape="1">
              <a:blip r:embed="rId5" cstate="print"/>
              <a:srcRect/>
              <a:tile tx="-7493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6527138" y="1515267"/>
            <a:ext cx="1887794" cy="2370142"/>
            <a:chOff x="6493693" y="2233151"/>
            <a:chExt cx="1887794" cy="2370142"/>
          </a:xfrm>
        </p:grpSpPr>
        <p:sp>
          <p:nvSpPr>
            <p:cNvPr id="11" name="圆角矩形 10"/>
            <p:cNvSpPr/>
            <p:nvPr/>
          </p:nvSpPr>
          <p:spPr>
            <a:xfrm rot="900000">
              <a:off x="6493693" y="2233151"/>
              <a:ext cx="1887794" cy="2370142"/>
            </a:xfrm>
            <a:prstGeom prst="roundRect">
              <a:avLst>
                <a:gd name="adj" fmla="val 9375"/>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6493693" y="2233151"/>
              <a:ext cx="1887794" cy="2370142"/>
            </a:xfrm>
            <a:prstGeom prst="roundRect">
              <a:avLst>
                <a:gd name="adj" fmla="val 9375"/>
              </a:avLst>
            </a:prstGeom>
            <a:blipFill dpi="0" rotWithShape="1">
              <a:blip r:embed="rId6" cstate="print"/>
              <a:srcRect/>
              <a:tile tx="-139065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9068083" y="1515267"/>
            <a:ext cx="1887794" cy="2370142"/>
            <a:chOff x="9034638" y="2233151"/>
            <a:chExt cx="1887794" cy="2370142"/>
          </a:xfrm>
        </p:grpSpPr>
        <p:sp>
          <p:nvSpPr>
            <p:cNvPr id="14" name="圆角矩形 13"/>
            <p:cNvSpPr/>
            <p:nvPr/>
          </p:nvSpPr>
          <p:spPr>
            <a:xfrm rot="900000">
              <a:off x="9034638" y="2233151"/>
              <a:ext cx="1887794" cy="2370142"/>
            </a:xfrm>
            <a:prstGeom prst="roundRect">
              <a:avLst>
                <a:gd name="adj" fmla="val 9375"/>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4"/>
            <p:cNvSpPr/>
            <p:nvPr/>
          </p:nvSpPr>
          <p:spPr>
            <a:xfrm>
              <a:off x="9034638" y="2233151"/>
              <a:ext cx="1887794" cy="2370142"/>
            </a:xfrm>
            <a:prstGeom prst="roundRect">
              <a:avLst>
                <a:gd name="adj" fmla="val 9375"/>
              </a:avLst>
            </a:prstGeom>
            <a:blipFill dpi="0" rotWithShape="1">
              <a:blip r:embed="rId7" cstate="print"/>
              <a:srcRect/>
              <a:tile tx="-120015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1170689" y="4465065"/>
            <a:ext cx="2370017" cy="858081"/>
            <a:chOff x="-391249" y="892303"/>
            <a:chExt cx="2370017" cy="858081"/>
          </a:xfrm>
        </p:grpSpPr>
        <p:sp>
          <p:nvSpPr>
            <p:cNvPr id="17" name="矩形 16"/>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18" name="矩形 17"/>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19" name="组合 18"/>
          <p:cNvGrpSpPr/>
          <p:nvPr/>
        </p:nvGrpSpPr>
        <p:grpSpPr>
          <a:xfrm>
            <a:off x="3748471" y="4465065"/>
            <a:ext cx="2370017" cy="858081"/>
            <a:chOff x="-391249" y="892303"/>
            <a:chExt cx="2370017" cy="858081"/>
          </a:xfrm>
        </p:grpSpPr>
        <p:sp>
          <p:nvSpPr>
            <p:cNvPr id="20" name="矩形 19"/>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21" name="矩形 20"/>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22" name="组合 21"/>
          <p:cNvGrpSpPr/>
          <p:nvPr/>
        </p:nvGrpSpPr>
        <p:grpSpPr>
          <a:xfrm>
            <a:off x="6286026" y="4465065"/>
            <a:ext cx="2370017" cy="858081"/>
            <a:chOff x="-391249" y="892303"/>
            <a:chExt cx="2370017" cy="858081"/>
          </a:xfrm>
        </p:grpSpPr>
        <p:sp>
          <p:nvSpPr>
            <p:cNvPr id="23" name="矩形 22"/>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24" name="矩形 23"/>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25" name="组合 24"/>
          <p:cNvGrpSpPr/>
          <p:nvPr/>
        </p:nvGrpSpPr>
        <p:grpSpPr>
          <a:xfrm>
            <a:off x="8826971" y="4465065"/>
            <a:ext cx="2370017" cy="858081"/>
            <a:chOff x="-391249" y="892303"/>
            <a:chExt cx="2370017" cy="858081"/>
          </a:xfrm>
        </p:grpSpPr>
        <p:sp>
          <p:nvSpPr>
            <p:cNvPr id="26" name="矩形 25"/>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27" name="矩形 26"/>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400" advTm="2734">
        <p14:doors dir="vert"/>
      </p:transition>
    </mc:Choice>
    <mc:Fallback>
      <p:transition spd="slow" advTm="273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组合 1"/>
          <p:cNvGrpSpPr/>
          <p:nvPr/>
        </p:nvGrpSpPr>
        <p:grpSpPr>
          <a:xfrm>
            <a:off x="1319087" y="2359823"/>
            <a:ext cx="1114864" cy="572558"/>
            <a:chOff x="5800024" y="1474231"/>
            <a:chExt cx="546100" cy="268288"/>
          </a:xfrm>
          <a:solidFill>
            <a:schemeClr val="bg1"/>
          </a:solidFill>
        </p:grpSpPr>
        <p:sp>
          <p:nvSpPr>
            <p:cNvPr id="3" name="Oval 44665"/>
            <p:cNvSpPr>
              <a:spLocks noChangeArrowheads="1"/>
            </p:cNvSpPr>
            <p:nvPr/>
          </p:nvSpPr>
          <p:spPr bwMode="auto">
            <a:xfrm>
              <a:off x="6015924" y="1474231"/>
              <a:ext cx="107950" cy="106363"/>
            </a:xfrm>
            <a:prstGeom prst="ellipse">
              <a:avLst/>
            </a:pr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4" name="Oval 44666"/>
            <p:cNvSpPr>
              <a:spLocks noChangeArrowheads="1"/>
            </p:cNvSpPr>
            <p:nvPr/>
          </p:nvSpPr>
          <p:spPr bwMode="auto">
            <a:xfrm>
              <a:off x="6200074" y="1550431"/>
              <a:ext cx="77788" cy="76200"/>
            </a:xfrm>
            <a:prstGeom prst="ellipse">
              <a:avLst/>
            </a:pr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5" name="Oval 44667"/>
            <p:cNvSpPr>
              <a:spLocks noChangeArrowheads="1"/>
            </p:cNvSpPr>
            <p:nvPr/>
          </p:nvSpPr>
          <p:spPr bwMode="auto">
            <a:xfrm>
              <a:off x="5860349" y="1574244"/>
              <a:ext cx="68263" cy="66675"/>
            </a:xfrm>
            <a:prstGeom prst="ellipse">
              <a:avLst/>
            </a:pr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6" name="Freeform 44668"/>
            <p:cNvSpPr>
              <a:spLocks/>
            </p:cNvSpPr>
            <p:nvPr/>
          </p:nvSpPr>
          <p:spPr bwMode="auto">
            <a:xfrm>
              <a:off x="5919086" y="1590119"/>
              <a:ext cx="301625" cy="152400"/>
            </a:xfrm>
            <a:custGeom>
              <a:avLst/>
              <a:gdLst>
                <a:gd name="T0" fmla="*/ 63 w 127"/>
                <a:gd name="T1" fmla="*/ 0 h 64"/>
                <a:gd name="T2" fmla="*/ 0 w 127"/>
                <a:gd name="T3" fmla="*/ 64 h 64"/>
                <a:gd name="T4" fmla="*/ 127 w 127"/>
                <a:gd name="T5" fmla="*/ 64 h 64"/>
                <a:gd name="T6" fmla="*/ 63 w 127"/>
                <a:gd name="T7" fmla="*/ 0 h 64"/>
              </a:gdLst>
              <a:ahLst/>
              <a:cxnLst>
                <a:cxn ang="0">
                  <a:pos x="T0" y="T1"/>
                </a:cxn>
                <a:cxn ang="0">
                  <a:pos x="T2" y="T3"/>
                </a:cxn>
                <a:cxn ang="0">
                  <a:pos x="T4" y="T5"/>
                </a:cxn>
                <a:cxn ang="0">
                  <a:pos x="T6" y="T7"/>
                </a:cxn>
              </a:cxnLst>
              <a:rect l="0" t="0" r="r" b="b"/>
              <a:pathLst>
                <a:path w="127" h="64">
                  <a:moveTo>
                    <a:pt x="63" y="0"/>
                  </a:moveTo>
                  <a:cubicBezTo>
                    <a:pt x="28" y="0"/>
                    <a:pt x="0" y="29"/>
                    <a:pt x="0" y="64"/>
                  </a:cubicBezTo>
                  <a:cubicBezTo>
                    <a:pt x="127" y="64"/>
                    <a:pt x="127" y="64"/>
                    <a:pt x="127" y="64"/>
                  </a:cubicBezTo>
                  <a:cubicBezTo>
                    <a:pt x="127" y="29"/>
                    <a:pt x="98" y="0"/>
                    <a:pt x="63" y="0"/>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7" name="Freeform 44669"/>
            <p:cNvSpPr>
              <a:spLocks/>
            </p:cNvSpPr>
            <p:nvPr/>
          </p:nvSpPr>
          <p:spPr bwMode="auto">
            <a:xfrm>
              <a:off x="5800024" y="1647269"/>
              <a:ext cx="130175" cy="95250"/>
            </a:xfrm>
            <a:custGeom>
              <a:avLst/>
              <a:gdLst>
                <a:gd name="T0" fmla="*/ 55 w 55"/>
                <a:gd name="T1" fmla="*/ 3 h 40"/>
                <a:gd name="T2" fmla="*/ 40 w 55"/>
                <a:gd name="T3" fmla="*/ 0 h 40"/>
                <a:gd name="T4" fmla="*/ 0 w 55"/>
                <a:gd name="T5" fmla="*/ 40 h 40"/>
                <a:gd name="T6" fmla="*/ 44 w 55"/>
                <a:gd name="T7" fmla="*/ 40 h 40"/>
                <a:gd name="T8" fmla="*/ 55 w 55"/>
                <a:gd name="T9" fmla="*/ 3 h 40"/>
              </a:gdLst>
              <a:ahLst/>
              <a:cxnLst>
                <a:cxn ang="0">
                  <a:pos x="T0" y="T1"/>
                </a:cxn>
                <a:cxn ang="0">
                  <a:pos x="T2" y="T3"/>
                </a:cxn>
                <a:cxn ang="0">
                  <a:pos x="T4" y="T5"/>
                </a:cxn>
                <a:cxn ang="0">
                  <a:pos x="T6" y="T7"/>
                </a:cxn>
                <a:cxn ang="0">
                  <a:pos x="T8" y="T9"/>
                </a:cxn>
              </a:cxnLst>
              <a:rect l="0" t="0" r="r" b="b"/>
              <a:pathLst>
                <a:path w="55" h="40">
                  <a:moveTo>
                    <a:pt x="55" y="3"/>
                  </a:moveTo>
                  <a:cubicBezTo>
                    <a:pt x="50" y="1"/>
                    <a:pt x="45" y="0"/>
                    <a:pt x="40" y="0"/>
                  </a:cubicBezTo>
                  <a:cubicBezTo>
                    <a:pt x="18" y="0"/>
                    <a:pt x="0" y="17"/>
                    <a:pt x="0" y="40"/>
                  </a:cubicBezTo>
                  <a:cubicBezTo>
                    <a:pt x="44" y="40"/>
                    <a:pt x="44" y="40"/>
                    <a:pt x="44" y="40"/>
                  </a:cubicBezTo>
                  <a:cubicBezTo>
                    <a:pt x="44" y="26"/>
                    <a:pt x="48" y="13"/>
                    <a:pt x="55" y="3"/>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8" name="Freeform 44670"/>
            <p:cNvSpPr>
              <a:spLocks/>
            </p:cNvSpPr>
            <p:nvPr/>
          </p:nvSpPr>
          <p:spPr bwMode="auto">
            <a:xfrm>
              <a:off x="6200074" y="1632981"/>
              <a:ext cx="146050" cy="109538"/>
            </a:xfrm>
            <a:custGeom>
              <a:avLst/>
              <a:gdLst>
                <a:gd name="T0" fmla="*/ 16 w 62"/>
                <a:gd name="T1" fmla="*/ 0 h 46"/>
                <a:gd name="T2" fmla="*/ 0 w 62"/>
                <a:gd name="T3" fmla="*/ 3 h 46"/>
                <a:gd name="T4" fmla="*/ 14 w 62"/>
                <a:gd name="T5" fmla="*/ 46 h 46"/>
                <a:gd name="T6" fmla="*/ 62 w 62"/>
                <a:gd name="T7" fmla="*/ 46 h 46"/>
                <a:gd name="T8" fmla="*/ 16 w 62"/>
                <a:gd name="T9" fmla="*/ 0 h 46"/>
              </a:gdLst>
              <a:ahLst/>
              <a:cxnLst>
                <a:cxn ang="0">
                  <a:pos x="T0" y="T1"/>
                </a:cxn>
                <a:cxn ang="0">
                  <a:pos x="T2" y="T3"/>
                </a:cxn>
                <a:cxn ang="0">
                  <a:pos x="T4" y="T5"/>
                </a:cxn>
                <a:cxn ang="0">
                  <a:pos x="T6" y="T7"/>
                </a:cxn>
                <a:cxn ang="0">
                  <a:pos x="T8" y="T9"/>
                </a:cxn>
              </a:cxnLst>
              <a:rect l="0" t="0" r="r" b="b"/>
              <a:pathLst>
                <a:path w="62" h="46">
                  <a:moveTo>
                    <a:pt x="16" y="0"/>
                  </a:moveTo>
                  <a:cubicBezTo>
                    <a:pt x="11" y="0"/>
                    <a:pt x="5" y="1"/>
                    <a:pt x="0" y="3"/>
                  </a:cubicBezTo>
                  <a:cubicBezTo>
                    <a:pt x="9" y="15"/>
                    <a:pt x="14" y="30"/>
                    <a:pt x="14" y="46"/>
                  </a:cubicBezTo>
                  <a:cubicBezTo>
                    <a:pt x="62" y="46"/>
                    <a:pt x="62" y="46"/>
                    <a:pt x="62" y="46"/>
                  </a:cubicBezTo>
                  <a:cubicBezTo>
                    <a:pt x="62" y="21"/>
                    <a:pt x="42" y="0"/>
                    <a:pt x="16" y="0"/>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sp>
        <p:nvSpPr>
          <p:cNvPr id="30" name="矩形 29"/>
          <p:cNvSpPr/>
          <p:nvPr/>
        </p:nvSpPr>
        <p:spPr>
          <a:xfrm>
            <a:off x="984250" y="3070225"/>
            <a:ext cx="1784350" cy="368300"/>
          </a:xfrm>
          <a:prstGeom prst="rect">
            <a:avLst/>
          </a:prstGeom>
        </p:spPr>
        <p:txBody>
          <a:bodyPr>
            <a:spAutoFit/>
          </a:bodyPr>
          <a:lstStyle/>
          <a:p>
            <a:pPr fontAlgn="auto">
              <a:spcBef>
                <a:spcPts val="0"/>
              </a:spcBef>
              <a:spcAft>
                <a:spcPts val="0"/>
              </a:spcAft>
              <a:defRPr/>
            </a:pPr>
            <a:r>
              <a:rPr lang="en-US" altLang="zh-CN" b="1">
                <a:solidFill>
                  <a:schemeClr val="accent4"/>
                </a:solidFill>
                <a:latin typeface="+mn-lt"/>
                <a:ea typeface="+mn-ea"/>
              </a:rPr>
              <a:t>LOREM IPSUM </a:t>
            </a:r>
            <a:endParaRPr lang="zh-CN" altLang="en-US" b="1">
              <a:solidFill>
                <a:schemeClr val="accent4"/>
              </a:solidFill>
              <a:latin typeface="+mn-lt"/>
              <a:ea typeface="+mn-ea"/>
            </a:endParaRPr>
          </a:p>
        </p:txBody>
      </p:sp>
      <p:sp>
        <p:nvSpPr>
          <p:cNvPr id="35843" name="矩形 33"/>
          <p:cNvSpPr>
            <a:spLocks noChangeArrowheads="1"/>
          </p:cNvSpPr>
          <p:nvPr/>
        </p:nvSpPr>
        <p:spPr bwMode="auto">
          <a:xfrm>
            <a:off x="547688" y="3684588"/>
            <a:ext cx="2657475" cy="1077912"/>
          </a:xfrm>
          <a:prstGeom prst="rect">
            <a:avLst/>
          </a:prstGeom>
          <a:noFill/>
          <a:ln w="9525">
            <a:noFill/>
            <a:miter lim="800000"/>
            <a:headEnd/>
            <a:tailEnd/>
          </a:ln>
        </p:spPr>
        <p:txBody>
          <a:bodyPr>
            <a:spAutoFit/>
          </a:bodyPr>
          <a:lstStyle/>
          <a:p>
            <a:pPr algn="ct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amet,consectuer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endParaRPr lang="zh-CN" altLang="en-US" sz="1600" dirty="0">
              <a:solidFill>
                <a:schemeClr val="bg1"/>
              </a:solidFill>
              <a:latin typeface="Segoe UI Semilight" charset="0"/>
              <a:ea typeface="微软雅黑" pitchFamily="34" charset="-122"/>
            </a:endParaRPr>
          </a:p>
        </p:txBody>
      </p:sp>
      <p:cxnSp>
        <p:nvCxnSpPr>
          <p:cNvPr id="38" name="直接连接符 37"/>
          <p:cNvCxnSpPr/>
          <p:nvPr/>
        </p:nvCxnSpPr>
        <p:spPr>
          <a:xfrm>
            <a:off x="984250" y="3506788"/>
            <a:ext cx="178435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4343543" y="2176158"/>
            <a:ext cx="730632" cy="756223"/>
            <a:chOff x="8116888" y="4364038"/>
            <a:chExt cx="1314450" cy="1360488"/>
          </a:xfrm>
          <a:solidFill>
            <a:schemeClr val="bg1"/>
          </a:solidFill>
        </p:grpSpPr>
        <p:sp>
          <p:nvSpPr>
            <p:cNvPr id="18" name="Freeform 21"/>
            <p:cNvSpPr>
              <a:spLocks/>
            </p:cNvSpPr>
            <p:nvPr/>
          </p:nvSpPr>
          <p:spPr bwMode="auto">
            <a:xfrm>
              <a:off x="8451851" y="4691063"/>
              <a:ext cx="652463" cy="728663"/>
            </a:xfrm>
            <a:custGeom>
              <a:avLst/>
              <a:gdLst>
                <a:gd name="T0" fmla="*/ 174 w 174"/>
                <a:gd name="T1" fmla="*/ 87 h 194"/>
                <a:gd name="T2" fmla="*/ 87 w 174"/>
                <a:gd name="T3" fmla="*/ 0 h 194"/>
                <a:gd name="T4" fmla="*/ 0 w 174"/>
                <a:gd name="T5" fmla="*/ 87 h 194"/>
                <a:gd name="T6" fmla="*/ 47 w 174"/>
                <a:gd name="T7" fmla="*/ 165 h 194"/>
                <a:gd name="T8" fmla="*/ 47 w 174"/>
                <a:gd name="T9" fmla="*/ 194 h 194"/>
                <a:gd name="T10" fmla="*/ 127 w 174"/>
                <a:gd name="T11" fmla="*/ 194 h 194"/>
                <a:gd name="T12" fmla="*/ 127 w 174"/>
                <a:gd name="T13" fmla="*/ 165 h 194"/>
                <a:gd name="T14" fmla="*/ 174 w 174"/>
                <a:gd name="T15" fmla="*/ 87 h 1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4" h="194">
                  <a:moveTo>
                    <a:pt x="174" y="87"/>
                  </a:moveTo>
                  <a:cubicBezTo>
                    <a:pt x="174" y="39"/>
                    <a:pt x="135" y="0"/>
                    <a:pt x="87" y="0"/>
                  </a:cubicBezTo>
                  <a:cubicBezTo>
                    <a:pt x="39" y="0"/>
                    <a:pt x="0" y="39"/>
                    <a:pt x="0" y="87"/>
                  </a:cubicBezTo>
                  <a:cubicBezTo>
                    <a:pt x="0" y="121"/>
                    <a:pt x="19" y="150"/>
                    <a:pt x="47" y="165"/>
                  </a:cubicBezTo>
                  <a:cubicBezTo>
                    <a:pt x="47" y="194"/>
                    <a:pt x="47" y="194"/>
                    <a:pt x="47" y="194"/>
                  </a:cubicBezTo>
                  <a:cubicBezTo>
                    <a:pt x="127" y="194"/>
                    <a:pt x="127" y="194"/>
                    <a:pt x="127" y="194"/>
                  </a:cubicBezTo>
                  <a:cubicBezTo>
                    <a:pt x="127" y="165"/>
                    <a:pt x="127" y="165"/>
                    <a:pt x="127" y="165"/>
                  </a:cubicBezTo>
                  <a:cubicBezTo>
                    <a:pt x="155" y="150"/>
                    <a:pt x="174" y="121"/>
                    <a:pt x="174" y="87"/>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19" name="Freeform 22"/>
            <p:cNvSpPr>
              <a:spLocks/>
            </p:cNvSpPr>
            <p:nvPr/>
          </p:nvSpPr>
          <p:spPr bwMode="auto">
            <a:xfrm>
              <a:off x="8628063" y="5454650"/>
              <a:ext cx="300038" cy="52388"/>
            </a:xfrm>
            <a:custGeom>
              <a:avLst/>
              <a:gdLst>
                <a:gd name="T0" fmla="*/ 80 w 80"/>
                <a:gd name="T1" fmla="*/ 7 h 14"/>
                <a:gd name="T2" fmla="*/ 73 w 80"/>
                <a:gd name="T3" fmla="*/ 14 h 14"/>
                <a:gd name="T4" fmla="*/ 7 w 80"/>
                <a:gd name="T5" fmla="*/ 14 h 14"/>
                <a:gd name="T6" fmla="*/ 0 w 80"/>
                <a:gd name="T7" fmla="*/ 7 h 14"/>
                <a:gd name="T8" fmla="*/ 0 w 80"/>
                <a:gd name="T9" fmla="*/ 7 h 14"/>
                <a:gd name="T10" fmla="*/ 7 w 80"/>
                <a:gd name="T11" fmla="*/ 0 h 14"/>
                <a:gd name="T12" fmla="*/ 73 w 80"/>
                <a:gd name="T13" fmla="*/ 0 h 14"/>
                <a:gd name="T14" fmla="*/ 80 w 80"/>
                <a:gd name="T15" fmla="*/ 7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14">
                  <a:moveTo>
                    <a:pt x="80" y="7"/>
                  </a:moveTo>
                  <a:cubicBezTo>
                    <a:pt x="80" y="11"/>
                    <a:pt x="77" y="14"/>
                    <a:pt x="73" y="14"/>
                  </a:cubicBezTo>
                  <a:cubicBezTo>
                    <a:pt x="7" y="14"/>
                    <a:pt x="7" y="14"/>
                    <a:pt x="7" y="14"/>
                  </a:cubicBezTo>
                  <a:cubicBezTo>
                    <a:pt x="3" y="14"/>
                    <a:pt x="0" y="11"/>
                    <a:pt x="0" y="7"/>
                  </a:cubicBezTo>
                  <a:cubicBezTo>
                    <a:pt x="0" y="7"/>
                    <a:pt x="0" y="7"/>
                    <a:pt x="0" y="7"/>
                  </a:cubicBezTo>
                  <a:cubicBezTo>
                    <a:pt x="0" y="3"/>
                    <a:pt x="3" y="0"/>
                    <a:pt x="7" y="0"/>
                  </a:cubicBezTo>
                  <a:cubicBezTo>
                    <a:pt x="73" y="0"/>
                    <a:pt x="73" y="0"/>
                    <a:pt x="73" y="0"/>
                  </a:cubicBezTo>
                  <a:cubicBezTo>
                    <a:pt x="77" y="0"/>
                    <a:pt x="80" y="3"/>
                    <a:pt x="80" y="7"/>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0" name="Freeform 23"/>
            <p:cNvSpPr>
              <a:spLocks/>
            </p:cNvSpPr>
            <p:nvPr/>
          </p:nvSpPr>
          <p:spPr bwMode="auto">
            <a:xfrm>
              <a:off x="8628063" y="5524500"/>
              <a:ext cx="300038" cy="53975"/>
            </a:xfrm>
            <a:custGeom>
              <a:avLst/>
              <a:gdLst>
                <a:gd name="T0" fmla="*/ 80 w 80"/>
                <a:gd name="T1" fmla="*/ 7 h 14"/>
                <a:gd name="T2" fmla="*/ 73 w 80"/>
                <a:gd name="T3" fmla="*/ 14 h 14"/>
                <a:gd name="T4" fmla="*/ 7 w 80"/>
                <a:gd name="T5" fmla="*/ 14 h 14"/>
                <a:gd name="T6" fmla="*/ 0 w 80"/>
                <a:gd name="T7" fmla="*/ 7 h 14"/>
                <a:gd name="T8" fmla="*/ 0 w 80"/>
                <a:gd name="T9" fmla="*/ 7 h 14"/>
                <a:gd name="T10" fmla="*/ 7 w 80"/>
                <a:gd name="T11" fmla="*/ 0 h 14"/>
                <a:gd name="T12" fmla="*/ 73 w 80"/>
                <a:gd name="T13" fmla="*/ 0 h 14"/>
                <a:gd name="T14" fmla="*/ 80 w 80"/>
                <a:gd name="T15" fmla="*/ 7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14">
                  <a:moveTo>
                    <a:pt x="80" y="7"/>
                  </a:moveTo>
                  <a:cubicBezTo>
                    <a:pt x="80" y="11"/>
                    <a:pt x="77" y="14"/>
                    <a:pt x="73" y="14"/>
                  </a:cubicBezTo>
                  <a:cubicBezTo>
                    <a:pt x="7" y="14"/>
                    <a:pt x="7" y="14"/>
                    <a:pt x="7" y="14"/>
                  </a:cubicBezTo>
                  <a:cubicBezTo>
                    <a:pt x="3" y="14"/>
                    <a:pt x="0" y="11"/>
                    <a:pt x="0" y="7"/>
                  </a:cubicBezTo>
                  <a:cubicBezTo>
                    <a:pt x="0" y="7"/>
                    <a:pt x="0" y="7"/>
                    <a:pt x="0" y="7"/>
                  </a:cubicBezTo>
                  <a:cubicBezTo>
                    <a:pt x="0" y="3"/>
                    <a:pt x="3" y="0"/>
                    <a:pt x="7" y="0"/>
                  </a:cubicBezTo>
                  <a:cubicBezTo>
                    <a:pt x="73" y="0"/>
                    <a:pt x="73" y="0"/>
                    <a:pt x="73" y="0"/>
                  </a:cubicBezTo>
                  <a:cubicBezTo>
                    <a:pt x="77" y="0"/>
                    <a:pt x="80" y="3"/>
                    <a:pt x="80" y="7"/>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1" name="Freeform 24"/>
            <p:cNvSpPr>
              <a:spLocks/>
            </p:cNvSpPr>
            <p:nvPr/>
          </p:nvSpPr>
          <p:spPr bwMode="auto">
            <a:xfrm>
              <a:off x="8661401" y="5595938"/>
              <a:ext cx="228600" cy="53975"/>
            </a:xfrm>
            <a:custGeom>
              <a:avLst/>
              <a:gdLst>
                <a:gd name="T0" fmla="*/ 61 w 61"/>
                <a:gd name="T1" fmla="*/ 7 h 14"/>
                <a:gd name="T2" fmla="*/ 56 w 61"/>
                <a:gd name="T3" fmla="*/ 14 h 14"/>
                <a:gd name="T4" fmla="*/ 5 w 61"/>
                <a:gd name="T5" fmla="*/ 14 h 14"/>
                <a:gd name="T6" fmla="*/ 0 w 61"/>
                <a:gd name="T7" fmla="*/ 7 h 14"/>
                <a:gd name="T8" fmla="*/ 0 w 61"/>
                <a:gd name="T9" fmla="*/ 7 h 14"/>
                <a:gd name="T10" fmla="*/ 5 w 61"/>
                <a:gd name="T11" fmla="*/ 0 h 14"/>
                <a:gd name="T12" fmla="*/ 56 w 61"/>
                <a:gd name="T13" fmla="*/ 0 h 14"/>
                <a:gd name="T14" fmla="*/ 61 w 61"/>
                <a:gd name="T15" fmla="*/ 7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14">
                  <a:moveTo>
                    <a:pt x="61" y="7"/>
                  </a:moveTo>
                  <a:cubicBezTo>
                    <a:pt x="61" y="11"/>
                    <a:pt x="59" y="14"/>
                    <a:pt x="56" y="14"/>
                  </a:cubicBezTo>
                  <a:cubicBezTo>
                    <a:pt x="5" y="14"/>
                    <a:pt x="5" y="14"/>
                    <a:pt x="5" y="14"/>
                  </a:cubicBezTo>
                  <a:cubicBezTo>
                    <a:pt x="2" y="14"/>
                    <a:pt x="0" y="11"/>
                    <a:pt x="0" y="7"/>
                  </a:cubicBezTo>
                  <a:cubicBezTo>
                    <a:pt x="0" y="7"/>
                    <a:pt x="0" y="7"/>
                    <a:pt x="0" y="7"/>
                  </a:cubicBezTo>
                  <a:cubicBezTo>
                    <a:pt x="0" y="3"/>
                    <a:pt x="2" y="0"/>
                    <a:pt x="5" y="0"/>
                  </a:cubicBezTo>
                  <a:cubicBezTo>
                    <a:pt x="56" y="0"/>
                    <a:pt x="56" y="0"/>
                    <a:pt x="56" y="0"/>
                  </a:cubicBezTo>
                  <a:cubicBezTo>
                    <a:pt x="59" y="0"/>
                    <a:pt x="61" y="3"/>
                    <a:pt x="61" y="7"/>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2" name="Freeform 25"/>
            <p:cNvSpPr>
              <a:spLocks/>
            </p:cNvSpPr>
            <p:nvPr/>
          </p:nvSpPr>
          <p:spPr bwMode="auto">
            <a:xfrm>
              <a:off x="8713788" y="5672138"/>
              <a:ext cx="120650" cy="52388"/>
            </a:xfrm>
            <a:custGeom>
              <a:avLst/>
              <a:gdLst>
                <a:gd name="T0" fmla="*/ 32 w 32"/>
                <a:gd name="T1" fmla="*/ 7 h 14"/>
                <a:gd name="T2" fmla="*/ 30 w 32"/>
                <a:gd name="T3" fmla="*/ 14 h 14"/>
                <a:gd name="T4" fmla="*/ 3 w 32"/>
                <a:gd name="T5" fmla="*/ 14 h 14"/>
                <a:gd name="T6" fmla="*/ 0 w 32"/>
                <a:gd name="T7" fmla="*/ 7 h 14"/>
                <a:gd name="T8" fmla="*/ 0 w 32"/>
                <a:gd name="T9" fmla="*/ 7 h 14"/>
                <a:gd name="T10" fmla="*/ 3 w 32"/>
                <a:gd name="T11" fmla="*/ 0 h 14"/>
                <a:gd name="T12" fmla="*/ 30 w 32"/>
                <a:gd name="T13" fmla="*/ 0 h 14"/>
                <a:gd name="T14" fmla="*/ 32 w 32"/>
                <a:gd name="T15" fmla="*/ 7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4">
                  <a:moveTo>
                    <a:pt x="32" y="7"/>
                  </a:moveTo>
                  <a:cubicBezTo>
                    <a:pt x="32" y="10"/>
                    <a:pt x="31" y="14"/>
                    <a:pt x="30" y="14"/>
                  </a:cubicBezTo>
                  <a:cubicBezTo>
                    <a:pt x="3" y="14"/>
                    <a:pt x="3" y="14"/>
                    <a:pt x="3" y="14"/>
                  </a:cubicBezTo>
                  <a:cubicBezTo>
                    <a:pt x="2" y="14"/>
                    <a:pt x="0" y="10"/>
                    <a:pt x="0" y="7"/>
                  </a:cubicBezTo>
                  <a:cubicBezTo>
                    <a:pt x="0" y="7"/>
                    <a:pt x="0" y="7"/>
                    <a:pt x="0" y="7"/>
                  </a:cubicBezTo>
                  <a:cubicBezTo>
                    <a:pt x="0" y="3"/>
                    <a:pt x="2" y="0"/>
                    <a:pt x="3" y="0"/>
                  </a:cubicBezTo>
                  <a:cubicBezTo>
                    <a:pt x="30" y="0"/>
                    <a:pt x="30" y="0"/>
                    <a:pt x="30" y="0"/>
                  </a:cubicBezTo>
                  <a:cubicBezTo>
                    <a:pt x="31" y="0"/>
                    <a:pt x="32" y="3"/>
                    <a:pt x="32" y="7"/>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3" name="Freeform 26"/>
            <p:cNvSpPr>
              <a:spLocks/>
            </p:cNvSpPr>
            <p:nvPr/>
          </p:nvSpPr>
          <p:spPr bwMode="auto">
            <a:xfrm>
              <a:off x="8740776" y="4364038"/>
              <a:ext cx="71438" cy="266700"/>
            </a:xfrm>
            <a:custGeom>
              <a:avLst/>
              <a:gdLst>
                <a:gd name="T0" fmla="*/ 19 w 19"/>
                <a:gd name="T1" fmla="*/ 63 h 71"/>
                <a:gd name="T2" fmla="*/ 9 w 19"/>
                <a:gd name="T3" fmla="*/ 71 h 71"/>
                <a:gd name="T4" fmla="*/ 9 w 19"/>
                <a:gd name="T5" fmla="*/ 71 h 71"/>
                <a:gd name="T6" fmla="*/ 0 w 19"/>
                <a:gd name="T7" fmla="*/ 63 h 71"/>
                <a:gd name="T8" fmla="*/ 0 w 19"/>
                <a:gd name="T9" fmla="*/ 8 h 71"/>
                <a:gd name="T10" fmla="*/ 9 w 19"/>
                <a:gd name="T11" fmla="*/ 0 h 71"/>
                <a:gd name="T12" fmla="*/ 9 w 19"/>
                <a:gd name="T13" fmla="*/ 0 h 71"/>
                <a:gd name="T14" fmla="*/ 19 w 19"/>
                <a:gd name="T15" fmla="*/ 8 h 71"/>
                <a:gd name="T16" fmla="*/ 19 w 19"/>
                <a:gd name="T17" fmla="*/ 6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71">
                  <a:moveTo>
                    <a:pt x="19" y="63"/>
                  </a:moveTo>
                  <a:cubicBezTo>
                    <a:pt x="19" y="67"/>
                    <a:pt x="15" y="71"/>
                    <a:pt x="9" y="71"/>
                  </a:cubicBezTo>
                  <a:cubicBezTo>
                    <a:pt x="9" y="71"/>
                    <a:pt x="9" y="71"/>
                    <a:pt x="9" y="71"/>
                  </a:cubicBezTo>
                  <a:cubicBezTo>
                    <a:pt x="4" y="71"/>
                    <a:pt x="0" y="67"/>
                    <a:pt x="0" y="63"/>
                  </a:cubicBezTo>
                  <a:cubicBezTo>
                    <a:pt x="0" y="8"/>
                    <a:pt x="0" y="8"/>
                    <a:pt x="0" y="8"/>
                  </a:cubicBezTo>
                  <a:cubicBezTo>
                    <a:pt x="0" y="4"/>
                    <a:pt x="4" y="0"/>
                    <a:pt x="9" y="0"/>
                  </a:cubicBezTo>
                  <a:cubicBezTo>
                    <a:pt x="9" y="0"/>
                    <a:pt x="9" y="0"/>
                    <a:pt x="9" y="0"/>
                  </a:cubicBezTo>
                  <a:cubicBezTo>
                    <a:pt x="15" y="0"/>
                    <a:pt x="19" y="4"/>
                    <a:pt x="19" y="8"/>
                  </a:cubicBezTo>
                  <a:lnTo>
                    <a:pt x="19" y="63"/>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4" name="Freeform 27"/>
            <p:cNvSpPr>
              <a:spLocks/>
            </p:cNvSpPr>
            <p:nvPr/>
          </p:nvSpPr>
          <p:spPr bwMode="auto">
            <a:xfrm>
              <a:off x="8281988" y="4556125"/>
              <a:ext cx="217488" cy="217488"/>
            </a:xfrm>
            <a:custGeom>
              <a:avLst/>
              <a:gdLst>
                <a:gd name="T0" fmla="*/ 55 w 58"/>
                <a:gd name="T1" fmla="*/ 42 h 58"/>
                <a:gd name="T2" fmla="*/ 54 w 58"/>
                <a:gd name="T3" fmla="*/ 54 h 58"/>
                <a:gd name="T4" fmla="*/ 54 w 58"/>
                <a:gd name="T5" fmla="*/ 54 h 58"/>
                <a:gd name="T6" fmla="*/ 42 w 58"/>
                <a:gd name="T7" fmla="*/ 55 h 58"/>
                <a:gd name="T8" fmla="*/ 3 w 58"/>
                <a:gd name="T9" fmla="*/ 16 h 58"/>
                <a:gd name="T10" fmla="*/ 4 w 58"/>
                <a:gd name="T11" fmla="*/ 4 h 58"/>
                <a:gd name="T12" fmla="*/ 4 w 58"/>
                <a:gd name="T13" fmla="*/ 4 h 58"/>
                <a:gd name="T14" fmla="*/ 16 w 58"/>
                <a:gd name="T15" fmla="*/ 3 h 58"/>
                <a:gd name="T16" fmla="*/ 55 w 58"/>
                <a:gd name="T17" fmla="*/ 4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55" y="42"/>
                  </a:moveTo>
                  <a:cubicBezTo>
                    <a:pt x="58" y="45"/>
                    <a:pt x="58" y="50"/>
                    <a:pt x="54" y="54"/>
                  </a:cubicBezTo>
                  <a:cubicBezTo>
                    <a:pt x="54" y="54"/>
                    <a:pt x="54" y="54"/>
                    <a:pt x="54" y="54"/>
                  </a:cubicBezTo>
                  <a:cubicBezTo>
                    <a:pt x="50" y="57"/>
                    <a:pt x="45" y="58"/>
                    <a:pt x="42" y="55"/>
                  </a:cubicBezTo>
                  <a:cubicBezTo>
                    <a:pt x="3" y="16"/>
                    <a:pt x="3" y="16"/>
                    <a:pt x="3" y="16"/>
                  </a:cubicBezTo>
                  <a:cubicBezTo>
                    <a:pt x="0" y="13"/>
                    <a:pt x="0" y="7"/>
                    <a:pt x="4" y="4"/>
                  </a:cubicBezTo>
                  <a:cubicBezTo>
                    <a:pt x="4" y="4"/>
                    <a:pt x="4" y="4"/>
                    <a:pt x="4" y="4"/>
                  </a:cubicBezTo>
                  <a:cubicBezTo>
                    <a:pt x="7" y="0"/>
                    <a:pt x="13" y="0"/>
                    <a:pt x="16" y="3"/>
                  </a:cubicBezTo>
                  <a:lnTo>
                    <a:pt x="55" y="42"/>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5" name="Freeform 28"/>
            <p:cNvSpPr>
              <a:spLocks/>
            </p:cNvSpPr>
            <p:nvPr/>
          </p:nvSpPr>
          <p:spPr bwMode="auto">
            <a:xfrm>
              <a:off x="9059863" y="4556125"/>
              <a:ext cx="217488" cy="217488"/>
            </a:xfrm>
            <a:custGeom>
              <a:avLst/>
              <a:gdLst>
                <a:gd name="T0" fmla="*/ 16 w 58"/>
                <a:gd name="T1" fmla="*/ 55 h 58"/>
                <a:gd name="T2" fmla="*/ 4 w 58"/>
                <a:gd name="T3" fmla="*/ 54 h 58"/>
                <a:gd name="T4" fmla="*/ 4 w 58"/>
                <a:gd name="T5" fmla="*/ 54 h 58"/>
                <a:gd name="T6" fmla="*/ 3 w 58"/>
                <a:gd name="T7" fmla="*/ 42 h 58"/>
                <a:gd name="T8" fmla="*/ 42 w 58"/>
                <a:gd name="T9" fmla="*/ 3 h 58"/>
                <a:gd name="T10" fmla="*/ 54 w 58"/>
                <a:gd name="T11" fmla="*/ 4 h 58"/>
                <a:gd name="T12" fmla="*/ 54 w 58"/>
                <a:gd name="T13" fmla="*/ 4 h 58"/>
                <a:gd name="T14" fmla="*/ 55 w 58"/>
                <a:gd name="T15" fmla="*/ 16 h 58"/>
                <a:gd name="T16" fmla="*/ 16 w 58"/>
                <a:gd name="T17" fmla="*/ 5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16" y="55"/>
                  </a:moveTo>
                  <a:cubicBezTo>
                    <a:pt x="13" y="58"/>
                    <a:pt x="7" y="57"/>
                    <a:pt x="4" y="54"/>
                  </a:cubicBezTo>
                  <a:cubicBezTo>
                    <a:pt x="4" y="54"/>
                    <a:pt x="4" y="54"/>
                    <a:pt x="4" y="54"/>
                  </a:cubicBezTo>
                  <a:cubicBezTo>
                    <a:pt x="0" y="50"/>
                    <a:pt x="0" y="45"/>
                    <a:pt x="3" y="42"/>
                  </a:cubicBezTo>
                  <a:cubicBezTo>
                    <a:pt x="42" y="3"/>
                    <a:pt x="42" y="3"/>
                    <a:pt x="42" y="3"/>
                  </a:cubicBezTo>
                  <a:cubicBezTo>
                    <a:pt x="45" y="0"/>
                    <a:pt x="50" y="0"/>
                    <a:pt x="54" y="4"/>
                  </a:cubicBezTo>
                  <a:cubicBezTo>
                    <a:pt x="54" y="4"/>
                    <a:pt x="54" y="4"/>
                    <a:pt x="54" y="4"/>
                  </a:cubicBezTo>
                  <a:cubicBezTo>
                    <a:pt x="57" y="7"/>
                    <a:pt x="58" y="13"/>
                    <a:pt x="55" y="16"/>
                  </a:cubicBezTo>
                  <a:lnTo>
                    <a:pt x="16" y="55"/>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6" name="Freeform 29"/>
            <p:cNvSpPr>
              <a:spLocks/>
            </p:cNvSpPr>
            <p:nvPr/>
          </p:nvSpPr>
          <p:spPr bwMode="auto">
            <a:xfrm>
              <a:off x="9164638" y="5021263"/>
              <a:ext cx="266700" cy="68263"/>
            </a:xfrm>
            <a:custGeom>
              <a:avLst/>
              <a:gdLst>
                <a:gd name="T0" fmla="*/ 8 w 71"/>
                <a:gd name="T1" fmla="*/ 18 h 18"/>
                <a:gd name="T2" fmla="*/ 0 w 71"/>
                <a:gd name="T3" fmla="*/ 9 h 18"/>
                <a:gd name="T4" fmla="*/ 0 w 71"/>
                <a:gd name="T5" fmla="*/ 9 h 18"/>
                <a:gd name="T6" fmla="*/ 8 w 71"/>
                <a:gd name="T7" fmla="*/ 0 h 18"/>
                <a:gd name="T8" fmla="*/ 63 w 71"/>
                <a:gd name="T9" fmla="*/ 0 h 18"/>
                <a:gd name="T10" fmla="*/ 71 w 71"/>
                <a:gd name="T11" fmla="*/ 9 h 18"/>
                <a:gd name="T12" fmla="*/ 71 w 71"/>
                <a:gd name="T13" fmla="*/ 9 h 18"/>
                <a:gd name="T14" fmla="*/ 63 w 71"/>
                <a:gd name="T15" fmla="*/ 18 h 18"/>
                <a:gd name="T16" fmla="*/ 8 w 71"/>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8">
                  <a:moveTo>
                    <a:pt x="8" y="18"/>
                  </a:moveTo>
                  <a:cubicBezTo>
                    <a:pt x="4" y="18"/>
                    <a:pt x="0" y="14"/>
                    <a:pt x="0" y="9"/>
                  </a:cubicBezTo>
                  <a:cubicBezTo>
                    <a:pt x="0" y="9"/>
                    <a:pt x="0" y="9"/>
                    <a:pt x="0" y="9"/>
                  </a:cubicBezTo>
                  <a:cubicBezTo>
                    <a:pt x="0" y="4"/>
                    <a:pt x="4" y="0"/>
                    <a:pt x="8" y="0"/>
                  </a:cubicBezTo>
                  <a:cubicBezTo>
                    <a:pt x="63" y="0"/>
                    <a:pt x="63" y="0"/>
                    <a:pt x="63" y="0"/>
                  </a:cubicBezTo>
                  <a:cubicBezTo>
                    <a:pt x="68" y="0"/>
                    <a:pt x="71" y="4"/>
                    <a:pt x="71" y="9"/>
                  </a:cubicBezTo>
                  <a:cubicBezTo>
                    <a:pt x="71" y="9"/>
                    <a:pt x="71" y="9"/>
                    <a:pt x="71" y="9"/>
                  </a:cubicBezTo>
                  <a:cubicBezTo>
                    <a:pt x="71" y="14"/>
                    <a:pt x="68" y="18"/>
                    <a:pt x="63" y="18"/>
                  </a:cubicBezTo>
                  <a:lnTo>
                    <a:pt x="8" y="18"/>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7" name="Freeform 30"/>
            <p:cNvSpPr>
              <a:spLocks/>
            </p:cNvSpPr>
            <p:nvPr/>
          </p:nvSpPr>
          <p:spPr bwMode="auto">
            <a:xfrm>
              <a:off x="8116888" y="5021263"/>
              <a:ext cx="266700" cy="68263"/>
            </a:xfrm>
            <a:custGeom>
              <a:avLst/>
              <a:gdLst>
                <a:gd name="T0" fmla="*/ 63 w 71"/>
                <a:gd name="T1" fmla="*/ 0 h 18"/>
                <a:gd name="T2" fmla="*/ 71 w 71"/>
                <a:gd name="T3" fmla="*/ 9 h 18"/>
                <a:gd name="T4" fmla="*/ 71 w 71"/>
                <a:gd name="T5" fmla="*/ 9 h 18"/>
                <a:gd name="T6" fmla="*/ 63 w 71"/>
                <a:gd name="T7" fmla="*/ 18 h 18"/>
                <a:gd name="T8" fmla="*/ 8 w 71"/>
                <a:gd name="T9" fmla="*/ 18 h 18"/>
                <a:gd name="T10" fmla="*/ 0 w 71"/>
                <a:gd name="T11" fmla="*/ 9 h 18"/>
                <a:gd name="T12" fmla="*/ 0 w 71"/>
                <a:gd name="T13" fmla="*/ 9 h 18"/>
                <a:gd name="T14" fmla="*/ 8 w 71"/>
                <a:gd name="T15" fmla="*/ 0 h 18"/>
                <a:gd name="T16" fmla="*/ 63 w 71"/>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8">
                  <a:moveTo>
                    <a:pt x="63" y="0"/>
                  </a:moveTo>
                  <a:cubicBezTo>
                    <a:pt x="68" y="0"/>
                    <a:pt x="71" y="4"/>
                    <a:pt x="71" y="9"/>
                  </a:cubicBezTo>
                  <a:cubicBezTo>
                    <a:pt x="71" y="9"/>
                    <a:pt x="71" y="9"/>
                    <a:pt x="71" y="9"/>
                  </a:cubicBezTo>
                  <a:cubicBezTo>
                    <a:pt x="71" y="14"/>
                    <a:pt x="68" y="18"/>
                    <a:pt x="63" y="18"/>
                  </a:cubicBezTo>
                  <a:cubicBezTo>
                    <a:pt x="8" y="18"/>
                    <a:pt x="8" y="18"/>
                    <a:pt x="8" y="18"/>
                  </a:cubicBezTo>
                  <a:cubicBezTo>
                    <a:pt x="4" y="18"/>
                    <a:pt x="0" y="14"/>
                    <a:pt x="0" y="9"/>
                  </a:cubicBezTo>
                  <a:cubicBezTo>
                    <a:pt x="0" y="9"/>
                    <a:pt x="0" y="9"/>
                    <a:pt x="0" y="9"/>
                  </a:cubicBezTo>
                  <a:cubicBezTo>
                    <a:pt x="0" y="4"/>
                    <a:pt x="4" y="0"/>
                    <a:pt x="8" y="0"/>
                  </a:cubicBezTo>
                  <a:lnTo>
                    <a:pt x="63" y="0"/>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8" name="Freeform 31"/>
            <p:cNvSpPr>
              <a:spLocks/>
            </p:cNvSpPr>
            <p:nvPr/>
          </p:nvSpPr>
          <p:spPr bwMode="auto">
            <a:xfrm>
              <a:off x="9013826" y="5281613"/>
              <a:ext cx="211138" cy="220663"/>
            </a:xfrm>
            <a:custGeom>
              <a:avLst/>
              <a:gdLst>
                <a:gd name="T0" fmla="*/ 53 w 56"/>
                <a:gd name="T1" fmla="*/ 43 h 59"/>
                <a:gd name="T2" fmla="*/ 52 w 56"/>
                <a:gd name="T3" fmla="*/ 56 h 59"/>
                <a:gd name="T4" fmla="*/ 52 w 56"/>
                <a:gd name="T5" fmla="*/ 56 h 59"/>
                <a:gd name="T6" fmla="*/ 40 w 56"/>
                <a:gd name="T7" fmla="*/ 56 h 59"/>
                <a:gd name="T8" fmla="*/ 3 w 56"/>
                <a:gd name="T9" fmla="*/ 15 h 59"/>
                <a:gd name="T10" fmla="*/ 4 w 56"/>
                <a:gd name="T11" fmla="*/ 3 h 59"/>
                <a:gd name="T12" fmla="*/ 4 w 56"/>
                <a:gd name="T13" fmla="*/ 3 h 59"/>
                <a:gd name="T14" fmla="*/ 16 w 56"/>
                <a:gd name="T15" fmla="*/ 3 h 59"/>
                <a:gd name="T16" fmla="*/ 53 w 56"/>
                <a:gd name="T17" fmla="*/ 4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9">
                  <a:moveTo>
                    <a:pt x="53" y="43"/>
                  </a:moveTo>
                  <a:cubicBezTo>
                    <a:pt x="56" y="47"/>
                    <a:pt x="56" y="52"/>
                    <a:pt x="52" y="56"/>
                  </a:cubicBezTo>
                  <a:cubicBezTo>
                    <a:pt x="52" y="56"/>
                    <a:pt x="52" y="56"/>
                    <a:pt x="52" y="56"/>
                  </a:cubicBezTo>
                  <a:cubicBezTo>
                    <a:pt x="48" y="59"/>
                    <a:pt x="43" y="59"/>
                    <a:pt x="40" y="56"/>
                  </a:cubicBezTo>
                  <a:cubicBezTo>
                    <a:pt x="3" y="15"/>
                    <a:pt x="3" y="15"/>
                    <a:pt x="3" y="15"/>
                  </a:cubicBezTo>
                  <a:cubicBezTo>
                    <a:pt x="0" y="12"/>
                    <a:pt x="0" y="7"/>
                    <a:pt x="4" y="3"/>
                  </a:cubicBezTo>
                  <a:cubicBezTo>
                    <a:pt x="4" y="3"/>
                    <a:pt x="4" y="3"/>
                    <a:pt x="4" y="3"/>
                  </a:cubicBezTo>
                  <a:cubicBezTo>
                    <a:pt x="8" y="0"/>
                    <a:pt x="13" y="0"/>
                    <a:pt x="16" y="3"/>
                  </a:cubicBezTo>
                  <a:lnTo>
                    <a:pt x="53" y="43"/>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9" name="Freeform 32"/>
            <p:cNvSpPr>
              <a:spLocks/>
            </p:cNvSpPr>
            <p:nvPr/>
          </p:nvSpPr>
          <p:spPr bwMode="auto">
            <a:xfrm>
              <a:off x="8320088" y="5281613"/>
              <a:ext cx="214313" cy="220663"/>
            </a:xfrm>
            <a:custGeom>
              <a:avLst/>
              <a:gdLst>
                <a:gd name="T0" fmla="*/ 16 w 57"/>
                <a:gd name="T1" fmla="*/ 56 h 59"/>
                <a:gd name="T2" fmla="*/ 4 w 57"/>
                <a:gd name="T3" fmla="*/ 55 h 59"/>
                <a:gd name="T4" fmla="*/ 4 w 57"/>
                <a:gd name="T5" fmla="*/ 55 h 59"/>
                <a:gd name="T6" fmla="*/ 3 w 57"/>
                <a:gd name="T7" fmla="*/ 43 h 59"/>
                <a:gd name="T8" fmla="*/ 40 w 57"/>
                <a:gd name="T9" fmla="*/ 3 h 59"/>
                <a:gd name="T10" fmla="*/ 52 w 57"/>
                <a:gd name="T11" fmla="*/ 4 h 59"/>
                <a:gd name="T12" fmla="*/ 52 w 57"/>
                <a:gd name="T13" fmla="*/ 4 h 59"/>
                <a:gd name="T14" fmla="*/ 54 w 57"/>
                <a:gd name="T15" fmla="*/ 16 h 59"/>
                <a:gd name="T16" fmla="*/ 16 w 57"/>
                <a:gd name="T17"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9">
                  <a:moveTo>
                    <a:pt x="16" y="56"/>
                  </a:moveTo>
                  <a:cubicBezTo>
                    <a:pt x="13" y="59"/>
                    <a:pt x="7" y="59"/>
                    <a:pt x="4" y="55"/>
                  </a:cubicBezTo>
                  <a:cubicBezTo>
                    <a:pt x="4" y="55"/>
                    <a:pt x="4" y="55"/>
                    <a:pt x="4" y="55"/>
                  </a:cubicBezTo>
                  <a:cubicBezTo>
                    <a:pt x="0" y="52"/>
                    <a:pt x="0" y="46"/>
                    <a:pt x="3" y="43"/>
                  </a:cubicBezTo>
                  <a:cubicBezTo>
                    <a:pt x="40" y="3"/>
                    <a:pt x="40" y="3"/>
                    <a:pt x="40" y="3"/>
                  </a:cubicBezTo>
                  <a:cubicBezTo>
                    <a:pt x="43" y="0"/>
                    <a:pt x="49" y="0"/>
                    <a:pt x="52" y="4"/>
                  </a:cubicBezTo>
                  <a:cubicBezTo>
                    <a:pt x="52" y="4"/>
                    <a:pt x="52" y="4"/>
                    <a:pt x="52" y="4"/>
                  </a:cubicBezTo>
                  <a:cubicBezTo>
                    <a:pt x="56" y="7"/>
                    <a:pt x="57" y="12"/>
                    <a:pt x="54" y="16"/>
                  </a:cubicBezTo>
                  <a:lnTo>
                    <a:pt x="16" y="56"/>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sp>
        <p:nvSpPr>
          <p:cNvPr id="31" name="矩形 30"/>
          <p:cNvSpPr/>
          <p:nvPr/>
        </p:nvSpPr>
        <p:spPr>
          <a:xfrm>
            <a:off x="3816350" y="3070225"/>
            <a:ext cx="1784350" cy="368300"/>
          </a:xfrm>
          <a:prstGeom prst="rect">
            <a:avLst/>
          </a:prstGeom>
        </p:spPr>
        <p:txBody>
          <a:bodyPr>
            <a:spAutoFit/>
          </a:bodyPr>
          <a:lstStyle/>
          <a:p>
            <a:pPr fontAlgn="auto">
              <a:spcBef>
                <a:spcPts val="0"/>
              </a:spcBef>
              <a:spcAft>
                <a:spcPts val="0"/>
              </a:spcAft>
              <a:defRPr/>
            </a:pPr>
            <a:r>
              <a:rPr lang="en-US" altLang="zh-CN" b="1">
                <a:solidFill>
                  <a:schemeClr val="accent4"/>
                </a:solidFill>
                <a:latin typeface="+mn-lt"/>
                <a:ea typeface="+mn-ea"/>
              </a:rPr>
              <a:t>LOREM IPSUM </a:t>
            </a:r>
            <a:endParaRPr lang="zh-CN" altLang="en-US" b="1">
              <a:solidFill>
                <a:schemeClr val="accent4"/>
              </a:solidFill>
              <a:latin typeface="+mn-lt"/>
              <a:ea typeface="+mn-ea"/>
            </a:endParaRPr>
          </a:p>
        </p:txBody>
      </p:sp>
      <p:sp>
        <p:nvSpPr>
          <p:cNvPr id="35847" name="矩形 34"/>
          <p:cNvSpPr>
            <a:spLocks noChangeArrowheads="1"/>
          </p:cNvSpPr>
          <p:nvPr/>
        </p:nvSpPr>
        <p:spPr bwMode="auto">
          <a:xfrm>
            <a:off x="3381375" y="3684588"/>
            <a:ext cx="2655888" cy="1077912"/>
          </a:xfrm>
          <a:prstGeom prst="rect">
            <a:avLst/>
          </a:prstGeom>
          <a:noFill/>
          <a:ln w="9525">
            <a:noFill/>
            <a:miter lim="800000"/>
            <a:headEnd/>
            <a:tailEnd/>
          </a:ln>
        </p:spPr>
        <p:txBody>
          <a:bodyPr>
            <a:spAutoFit/>
          </a:bodyPr>
          <a:lstStyle/>
          <a:p>
            <a:pPr algn="ct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amet,consectuer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endParaRPr lang="zh-CN" altLang="en-US" sz="1600" dirty="0">
              <a:solidFill>
                <a:schemeClr val="bg1"/>
              </a:solidFill>
              <a:latin typeface="Segoe UI Semilight" charset="0"/>
              <a:ea typeface="微软雅黑" pitchFamily="34" charset="-122"/>
            </a:endParaRPr>
          </a:p>
        </p:txBody>
      </p:sp>
      <p:cxnSp>
        <p:nvCxnSpPr>
          <p:cNvPr id="39" name="直接连接符 38"/>
          <p:cNvCxnSpPr/>
          <p:nvPr/>
        </p:nvCxnSpPr>
        <p:spPr>
          <a:xfrm>
            <a:off x="3816350" y="3506788"/>
            <a:ext cx="178435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849" name="Freeform 86"/>
          <p:cNvSpPr>
            <a:spLocks noEditPoints="1"/>
          </p:cNvSpPr>
          <p:nvPr/>
        </p:nvSpPr>
        <p:spPr bwMode="auto">
          <a:xfrm>
            <a:off x="7207250" y="2243138"/>
            <a:ext cx="668338" cy="622300"/>
          </a:xfrm>
          <a:custGeom>
            <a:avLst/>
            <a:gdLst>
              <a:gd name="T0" fmla="*/ 650386 w 112"/>
              <a:gd name="T1" fmla="*/ 533235 h 92"/>
              <a:gd name="T2" fmla="*/ 101436 w 112"/>
              <a:gd name="T3" fmla="*/ 620983 h 92"/>
              <a:gd name="T4" fmla="*/ 17901 w 112"/>
              <a:gd name="T5" fmla="*/ 371240 h 92"/>
              <a:gd name="T6" fmla="*/ 244641 w 112"/>
              <a:gd name="T7" fmla="*/ 398239 h 92"/>
              <a:gd name="T8" fmla="*/ 256574 w 112"/>
              <a:gd name="T9" fmla="*/ 438738 h 92"/>
              <a:gd name="T10" fmla="*/ 292376 w 112"/>
              <a:gd name="T11" fmla="*/ 425238 h 92"/>
              <a:gd name="T12" fmla="*/ 280442 w 112"/>
              <a:gd name="T13" fmla="*/ 418489 h 92"/>
              <a:gd name="T14" fmla="*/ 268508 w 112"/>
              <a:gd name="T15" fmla="*/ 296992 h 92"/>
              <a:gd name="T16" fmla="*/ 280442 w 112"/>
              <a:gd name="T17" fmla="*/ 276742 h 92"/>
              <a:gd name="T18" fmla="*/ 393812 w 112"/>
              <a:gd name="T19" fmla="*/ 269993 h 92"/>
              <a:gd name="T20" fmla="*/ 411713 w 112"/>
              <a:gd name="T21" fmla="*/ 276742 h 92"/>
              <a:gd name="T22" fmla="*/ 417679 w 112"/>
              <a:gd name="T23" fmla="*/ 398239 h 92"/>
              <a:gd name="T24" fmla="*/ 411713 w 112"/>
              <a:gd name="T25" fmla="*/ 418489 h 92"/>
              <a:gd name="T26" fmla="*/ 393812 w 112"/>
              <a:gd name="T27" fmla="*/ 425238 h 92"/>
              <a:gd name="T28" fmla="*/ 393812 w 112"/>
              <a:gd name="T29" fmla="*/ 452238 h 92"/>
              <a:gd name="T30" fmla="*/ 429613 w 112"/>
              <a:gd name="T31" fmla="*/ 438738 h 92"/>
              <a:gd name="T32" fmla="*/ 447514 w 112"/>
              <a:gd name="T33" fmla="*/ 371240 h 92"/>
              <a:gd name="T34" fmla="*/ 250608 w 112"/>
              <a:gd name="T35" fmla="*/ 74248 h 92"/>
              <a:gd name="T36" fmla="*/ 232707 w 112"/>
              <a:gd name="T37" fmla="*/ 33749 h 92"/>
              <a:gd name="T38" fmla="*/ 459447 w 112"/>
              <a:gd name="T39" fmla="*/ 33749 h 92"/>
              <a:gd name="T40" fmla="*/ 435580 w 112"/>
              <a:gd name="T41" fmla="*/ 74248 h 92"/>
              <a:gd name="T42" fmla="*/ 250608 w 112"/>
              <a:gd name="T43" fmla="*/ 74248 h 92"/>
              <a:gd name="T44" fmla="*/ 244641 w 112"/>
              <a:gd name="T45" fmla="*/ 296992 h 92"/>
              <a:gd name="T46" fmla="*/ 256574 w 112"/>
              <a:gd name="T47" fmla="*/ 256493 h 92"/>
              <a:gd name="T48" fmla="*/ 393812 w 112"/>
              <a:gd name="T49" fmla="*/ 236244 h 92"/>
              <a:gd name="T50" fmla="*/ 429613 w 112"/>
              <a:gd name="T51" fmla="*/ 256493 h 92"/>
              <a:gd name="T52" fmla="*/ 447514 w 112"/>
              <a:gd name="T53" fmla="*/ 344241 h 92"/>
              <a:gd name="T54" fmla="*/ 668287 w 112"/>
              <a:gd name="T55" fmla="*/ 148496 h 92"/>
              <a:gd name="T56" fmla="*/ 632486 w 112"/>
              <a:gd name="T57" fmla="*/ 114747 h 92"/>
              <a:gd name="T58" fmla="*/ 11934 w 112"/>
              <a:gd name="T59" fmla="*/ 121497 h 92"/>
              <a:gd name="T60" fmla="*/ 0 w 112"/>
              <a:gd name="T61" fmla="*/ 344241 h 92"/>
              <a:gd name="T62" fmla="*/ 346077 w 112"/>
              <a:gd name="T63" fmla="*/ 357740 h 92"/>
              <a:gd name="T64" fmla="*/ 322210 w 112"/>
              <a:gd name="T65" fmla="*/ 479237 h 92"/>
              <a:gd name="T66" fmla="*/ 346077 w 112"/>
              <a:gd name="T67" fmla="*/ 506236 h 92"/>
              <a:gd name="T68" fmla="*/ 369945 w 112"/>
              <a:gd name="T69" fmla="*/ 384739 h 9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2"/>
              <a:gd name="T106" fmla="*/ 0 h 92"/>
              <a:gd name="T107" fmla="*/ 112 w 112"/>
              <a:gd name="T108" fmla="*/ 92 h 9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2" h="92">
                <a:moveTo>
                  <a:pt x="109" y="55"/>
                </a:moveTo>
                <a:cubicBezTo>
                  <a:pt x="109" y="79"/>
                  <a:pt x="109" y="79"/>
                  <a:pt x="109" y="79"/>
                </a:cubicBezTo>
                <a:cubicBezTo>
                  <a:pt x="109" y="86"/>
                  <a:pt x="103" y="92"/>
                  <a:pt x="96" y="92"/>
                </a:cubicBezTo>
                <a:cubicBezTo>
                  <a:pt x="17" y="92"/>
                  <a:pt x="17" y="92"/>
                  <a:pt x="17" y="92"/>
                </a:cubicBezTo>
                <a:cubicBezTo>
                  <a:pt x="9" y="92"/>
                  <a:pt x="3" y="86"/>
                  <a:pt x="3" y="79"/>
                </a:cubicBezTo>
                <a:cubicBezTo>
                  <a:pt x="3" y="55"/>
                  <a:pt x="3" y="55"/>
                  <a:pt x="3" y="55"/>
                </a:cubicBezTo>
                <a:cubicBezTo>
                  <a:pt x="41" y="55"/>
                  <a:pt x="41" y="55"/>
                  <a:pt x="41" y="55"/>
                </a:cubicBezTo>
                <a:cubicBezTo>
                  <a:pt x="41" y="59"/>
                  <a:pt x="41" y="59"/>
                  <a:pt x="41" y="59"/>
                </a:cubicBezTo>
                <a:cubicBezTo>
                  <a:pt x="41" y="61"/>
                  <a:pt x="42" y="63"/>
                  <a:pt x="43" y="65"/>
                </a:cubicBezTo>
                <a:cubicBezTo>
                  <a:pt x="43" y="65"/>
                  <a:pt x="43" y="65"/>
                  <a:pt x="43" y="65"/>
                </a:cubicBezTo>
                <a:cubicBezTo>
                  <a:pt x="45" y="66"/>
                  <a:pt x="47" y="67"/>
                  <a:pt x="49" y="67"/>
                </a:cubicBezTo>
                <a:cubicBezTo>
                  <a:pt x="49" y="63"/>
                  <a:pt x="49" y="63"/>
                  <a:pt x="49" y="63"/>
                </a:cubicBezTo>
                <a:cubicBezTo>
                  <a:pt x="48" y="63"/>
                  <a:pt x="47" y="62"/>
                  <a:pt x="47" y="62"/>
                </a:cubicBezTo>
                <a:cubicBezTo>
                  <a:pt x="47" y="62"/>
                  <a:pt x="47" y="62"/>
                  <a:pt x="47" y="62"/>
                </a:cubicBezTo>
                <a:cubicBezTo>
                  <a:pt x="46" y="61"/>
                  <a:pt x="45" y="60"/>
                  <a:pt x="45" y="59"/>
                </a:cubicBezTo>
                <a:cubicBezTo>
                  <a:pt x="45" y="44"/>
                  <a:pt x="45" y="44"/>
                  <a:pt x="45" y="44"/>
                </a:cubicBezTo>
                <a:cubicBezTo>
                  <a:pt x="45" y="43"/>
                  <a:pt x="46" y="42"/>
                  <a:pt x="47" y="41"/>
                </a:cubicBezTo>
                <a:cubicBezTo>
                  <a:pt x="47" y="41"/>
                  <a:pt x="47" y="41"/>
                  <a:pt x="47" y="41"/>
                </a:cubicBezTo>
                <a:cubicBezTo>
                  <a:pt x="47" y="40"/>
                  <a:pt x="48" y="40"/>
                  <a:pt x="49" y="40"/>
                </a:cubicBezTo>
                <a:cubicBezTo>
                  <a:pt x="66" y="40"/>
                  <a:pt x="66" y="40"/>
                  <a:pt x="66" y="40"/>
                </a:cubicBezTo>
                <a:cubicBezTo>
                  <a:pt x="67" y="40"/>
                  <a:pt x="68" y="40"/>
                  <a:pt x="69" y="41"/>
                </a:cubicBezTo>
                <a:cubicBezTo>
                  <a:pt x="69" y="41"/>
                  <a:pt x="69" y="41"/>
                  <a:pt x="69" y="41"/>
                </a:cubicBezTo>
                <a:cubicBezTo>
                  <a:pt x="70" y="42"/>
                  <a:pt x="70" y="43"/>
                  <a:pt x="70" y="44"/>
                </a:cubicBezTo>
                <a:cubicBezTo>
                  <a:pt x="70" y="59"/>
                  <a:pt x="70" y="59"/>
                  <a:pt x="70" y="59"/>
                </a:cubicBezTo>
                <a:cubicBezTo>
                  <a:pt x="70" y="60"/>
                  <a:pt x="70" y="61"/>
                  <a:pt x="69" y="62"/>
                </a:cubicBezTo>
                <a:cubicBezTo>
                  <a:pt x="69" y="62"/>
                  <a:pt x="69" y="62"/>
                  <a:pt x="69" y="62"/>
                </a:cubicBezTo>
                <a:cubicBezTo>
                  <a:pt x="68" y="62"/>
                  <a:pt x="67" y="63"/>
                  <a:pt x="66" y="63"/>
                </a:cubicBezTo>
                <a:cubicBezTo>
                  <a:pt x="66" y="63"/>
                  <a:pt x="66" y="63"/>
                  <a:pt x="66" y="63"/>
                </a:cubicBezTo>
                <a:cubicBezTo>
                  <a:pt x="66" y="67"/>
                  <a:pt x="66" y="67"/>
                  <a:pt x="66" y="67"/>
                </a:cubicBezTo>
                <a:cubicBezTo>
                  <a:pt x="66" y="67"/>
                  <a:pt x="66" y="67"/>
                  <a:pt x="66" y="67"/>
                </a:cubicBezTo>
                <a:cubicBezTo>
                  <a:pt x="69" y="67"/>
                  <a:pt x="71" y="66"/>
                  <a:pt x="72" y="65"/>
                </a:cubicBezTo>
                <a:cubicBezTo>
                  <a:pt x="72" y="65"/>
                  <a:pt x="72" y="65"/>
                  <a:pt x="72" y="65"/>
                </a:cubicBezTo>
                <a:cubicBezTo>
                  <a:pt x="74" y="63"/>
                  <a:pt x="75" y="61"/>
                  <a:pt x="75" y="59"/>
                </a:cubicBezTo>
                <a:cubicBezTo>
                  <a:pt x="75" y="55"/>
                  <a:pt x="75" y="55"/>
                  <a:pt x="75" y="55"/>
                </a:cubicBezTo>
                <a:cubicBezTo>
                  <a:pt x="109" y="55"/>
                  <a:pt x="109" y="55"/>
                  <a:pt x="109" y="55"/>
                </a:cubicBezTo>
                <a:close/>
                <a:moveTo>
                  <a:pt x="42" y="11"/>
                </a:moveTo>
                <a:cubicBezTo>
                  <a:pt x="41" y="12"/>
                  <a:pt x="39" y="12"/>
                  <a:pt x="38" y="10"/>
                </a:cubicBezTo>
                <a:cubicBezTo>
                  <a:pt x="37" y="9"/>
                  <a:pt x="37" y="6"/>
                  <a:pt x="39" y="5"/>
                </a:cubicBezTo>
                <a:cubicBezTo>
                  <a:pt x="44" y="2"/>
                  <a:pt x="50" y="0"/>
                  <a:pt x="57" y="0"/>
                </a:cubicBezTo>
                <a:cubicBezTo>
                  <a:pt x="64" y="0"/>
                  <a:pt x="71" y="2"/>
                  <a:pt x="77" y="5"/>
                </a:cubicBezTo>
                <a:cubicBezTo>
                  <a:pt x="78" y="6"/>
                  <a:pt x="79" y="8"/>
                  <a:pt x="78" y="10"/>
                </a:cubicBezTo>
                <a:cubicBezTo>
                  <a:pt x="77" y="12"/>
                  <a:pt x="75" y="12"/>
                  <a:pt x="73" y="11"/>
                </a:cubicBezTo>
                <a:cubicBezTo>
                  <a:pt x="68" y="9"/>
                  <a:pt x="63" y="7"/>
                  <a:pt x="57" y="7"/>
                </a:cubicBezTo>
                <a:cubicBezTo>
                  <a:pt x="52" y="7"/>
                  <a:pt x="47" y="8"/>
                  <a:pt x="42" y="11"/>
                </a:cubicBezTo>
                <a:close/>
                <a:moveTo>
                  <a:pt x="41" y="51"/>
                </a:moveTo>
                <a:cubicBezTo>
                  <a:pt x="41" y="44"/>
                  <a:pt x="41" y="44"/>
                  <a:pt x="41" y="44"/>
                </a:cubicBezTo>
                <a:cubicBezTo>
                  <a:pt x="41" y="42"/>
                  <a:pt x="42" y="39"/>
                  <a:pt x="43" y="38"/>
                </a:cubicBezTo>
                <a:cubicBezTo>
                  <a:pt x="43" y="38"/>
                  <a:pt x="43" y="38"/>
                  <a:pt x="43" y="38"/>
                </a:cubicBezTo>
                <a:cubicBezTo>
                  <a:pt x="45" y="36"/>
                  <a:pt x="47" y="35"/>
                  <a:pt x="49" y="35"/>
                </a:cubicBezTo>
                <a:cubicBezTo>
                  <a:pt x="66" y="35"/>
                  <a:pt x="66" y="35"/>
                  <a:pt x="66" y="35"/>
                </a:cubicBezTo>
                <a:cubicBezTo>
                  <a:pt x="69" y="35"/>
                  <a:pt x="71" y="36"/>
                  <a:pt x="72" y="38"/>
                </a:cubicBezTo>
                <a:cubicBezTo>
                  <a:pt x="72" y="38"/>
                  <a:pt x="72" y="38"/>
                  <a:pt x="72" y="38"/>
                </a:cubicBezTo>
                <a:cubicBezTo>
                  <a:pt x="74" y="39"/>
                  <a:pt x="75" y="42"/>
                  <a:pt x="75" y="44"/>
                </a:cubicBezTo>
                <a:cubicBezTo>
                  <a:pt x="75" y="51"/>
                  <a:pt x="75" y="51"/>
                  <a:pt x="75" y="51"/>
                </a:cubicBezTo>
                <a:cubicBezTo>
                  <a:pt x="112" y="51"/>
                  <a:pt x="112" y="51"/>
                  <a:pt x="112" y="51"/>
                </a:cubicBezTo>
                <a:cubicBezTo>
                  <a:pt x="112" y="22"/>
                  <a:pt x="112" y="22"/>
                  <a:pt x="112" y="22"/>
                </a:cubicBezTo>
                <a:cubicBezTo>
                  <a:pt x="112" y="21"/>
                  <a:pt x="111" y="19"/>
                  <a:pt x="110" y="18"/>
                </a:cubicBezTo>
                <a:cubicBezTo>
                  <a:pt x="109" y="17"/>
                  <a:pt x="108" y="17"/>
                  <a:pt x="106" y="17"/>
                </a:cubicBezTo>
                <a:cubicBezTo>
                  <a:pt x="6" y="17"/>
                  <a:pt x="6" y="17"/>
                  <a:pt x="6" y="17"/>
                </a:cubicBezTo>
                <a:cubicBezTo>
                  <a:pt x="5" y="17"/>
                  <a:pt x="3" y="17"/>
                  <a:pt x="2" y="18"/>
                </a:cubicBezTo>
                <a:cubicBezTo>
                  <a:pt x="1" y="19"/>
                  <a:pt x="0" y="21"/>
                  <a:pt x="0" y="22"/>
                </a:cubicBezTo>
                <a:cubicBezTo>
                  <a:pt x="0" y="51"/>
                  <a:pt x="0" y="51"/>
                  <a:pt x="0" y="51"/>
                </a:cubicBezTo>
                <a:cubicBezTo>
                  <a:pt x="41" y="51"/>
                  <a:pt x="41" y="51"/>
                  <a:pt x="41" y="51"/>
                </a:cubicBezTo>
                <a:close/>
                <a:moveTo>
                  <a:pt x="58" y="53"/>
                </a:moveTo>
                <a:cubicBezTo>
                  <a:pt x="56" y="53"/>
                  <a:pt x="54" y="55"/>
                  <a:pt x="54" y="57"/>
                </a:cubicBezTo>
                <a:cubicBezTo>
                  <a:pt x="54" y="71"/>
                  <a:pt x="54" y="71"/>
                  <a:pt x="54" y="71"/>
                </a:cubicBezTo>
                <a:cubicBezTo>
                  <a:pt x="54" y="73"/>
                  <a:pt x="56" y="75"/>
                  <a:pt x="58" y="75"/>
                </a:cubicBezTo>
                <a:cubicBezTo>
                  <a:pt x="58" y="75"/>
                  <a:pt x="58" y="75"/>
                  <a:pt x="58" y="75"/>
                </a:cubicBezTo>
                <a:cubicBezTo>
                  <a:pt x="60" y="75"/>
                  <a:pt x="62" y="73"/>
                  <a:pt x="62" y="71"/>
                </a:cubicBezTo>
                <a:cubicBezTo>
                  <a:pt x="62" y="57"/>
                  <a:pt x="62" y="57"/>
                  <a:pt x="62" y="57"/>
                </a:cubicBezTo>
                <a:cubicBezTo>
                  <a:pt x="62" y="55"/>
                  <a:pt x="60" y="53"/>
                  <a:pt x="58" y="53"/>
                </a:cubicBezTo>
                <a:close/>
              </a:path>
            </a:pathLst>
          </a:custGeom>
          <a:solidFill>
            <a:schemeClr val="bg1"/>
          </a:solidFill>
          <a:ln w="9525">
            <a:noFill/>
            <a:round/>
            <a:headEnd/>
            <a:tailEnd/>
          </a:ln>
        </p:spPr>
        <p:txBody>
          <a:bodyPr/>
          <a:lstStyle/>
          <a:p>
            <a:endParaRPr lang="zh-CN" altLang="en-US"/>
          </a:p>
        </p:txBody>
      </p:sp>
      <p:sp>
        <p:nvSpPr>
          <p:cNvPr id="32" name="矩形 31"/>
          <p:cNvSpPr/>
          <p:nvPr/>
        </p:nvSpPr>
        <p:spPr>
          <a:xfrm>
            <a:off x="6648450" y="3070225"/>
            <a:ext cx="1784350" cy="368300"/>
          </a:xfrm>
          <a:prstGeom prst="rect">
            <a:avLst/>
          </a:prstGeom>
        </p:spPr>
        <p:txBody>
          <a:bodyPr>
            <a:spAutoFit/>
          </a:bodyPr>
          <a:lstStyle/>
          <a:p>
            <a:pPr fontAlgn="auto">
              <a:spcBef>
                <a:spcPts val="0"/>
              </a:spcBef>
              <a:spcAft>
                <a:spcPts val="0"/>
              </a:spcAft>
              <a:defRPr/>
            </a:pPr>
            <a:r>
              <a:rPr lang="en-US" altLang="zh-CN" b="1">
                <a:solidFill>
                  <a:schemeClr val="accent4"/>
                </a:solidFill>
                <a:latin typeface="+mn-lt"/>
                <a:ea typeface="+mn-ea"/>
              </a:rPr>
              <a:t>LOREM IPSUM </a:t>
            </a:r>
            <a:endParaRPr lang="zh-CN" altLang="en-US" b="1">
              <a:solidFill>
                <a:schemeClr val="accent4"/>
              </a:solidFill>
              <a:latin typeface="+mn-lt"/>
              <a:ea typeface="+mn-ea"/>
            </a:endParaRPr>
          </a:p>
        </p:txBody>
      </p:sp>
      <p:sp>
        <p:nvSpPr>
          <p:cNvPr id="35851" name="矩形 35"/>
          <p:cNvSpPr>
            <a:spLocks noChangeArrowheads="1"/>
          </p:cNvSpPr>
          <p:nvPr/>
        </p:nvSpPr>
        <p:spPr bwMode="auto">
          <a:xfrm>
            <a:off x="6213475" y="3684588"/>
            <a:ext cx="2655888" cy="1077912"/>
          </a:xfrm>
          <a:prstGeom prst="rect">
            <a:avLst/>
          </a:prstGeom>
          <a:noFill/>
          <a:ln w="9525">
            <a:noFill/>
            <a:miter lim="800000"/>
            <a:headEnd/>
            <a:tailEnd/>
          </a:ln>
        </p:spPr>
        <p:txBody>
          <a:bodyPr>
            <a:spAutoFit/>
          </a:bodyPr>
          <a:lstStyle/>
          <a:p>
            <a:pPr algn="ct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amet,consectuer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endParaRPr lang="zh-CN" altLang="en-US" sz="1600" dirty="0">
              <a:solidFill>
                <a:schemeClr val="bg1"/>
              </a:solidFill>
              <a:latin typeface="Segoe UI Semilight" charset="0"/>
              <a:ea typeface="微软雅黑" pitchFamily="34" charset="-122"/>
            </a:endParaRPr>
          </a:p>
        </p:txBody>
      </p:sp>
      <p:cxnSp>
        <p:nvCxnSpPr>
          <p:cNvPr id="40" name="直接连接符 39"/>
          <p:cNvCxnSpPr/>
          <p:nvPr/>
        </p:nvCxnSpPr>
        <p:spPr>
          <a:xfrm>
            <a:off x="6648450" y="3506788"/>
            <a:ext cx="178435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10046655" y="2281632"/>
            <a:ext cx="653766" cy="545275"/>
            <a:chOff x="2760663" y="5032375"/>
            <a:chExt cx="1473200" cy="1228726"/>
          </a:xfrm>
          <a:solidFill>
            <a:schemeClr val="bg1"/>
          </a:solidFill>
        </p:grpSpPr>
        <p:sp>
          <p:nvSpPr>
            <p:cNvPr id="11" name="Freeform 15"/>
            <p:cNvSpPr>
              <a:spLocks/>
            </p:cNvSpPr>
            <p:nvPr/>
          </p:nvSpPr>
          <p:spPr bwMode="auto">
            <a:xfrm>
              <a:off x="3005138" y="5856288"/>
              <a:ext cx="285750" cy="404813"/>
            </a:xfrm>
            <a:custGeom>
              <a:avLst/>
              <a:gdLst>
                <a:gd name="T0" fmla="*/ 76 w 76"/>
                <a:gd name="T1" fmla="*/ 103 h 108"/>
                <a:gd name="T2" fmla="*/ 62 w 76"/>
                <a:gd name="T3" fmla="*/ 108 h 108"/>
                <a:gd name="T4" fmla="*/ 13 w 76"/>
                <a:gd name="T5" fmla="*/ 108 h 108"/>
                <a:gd name="T6" fmla="*/ 0 w 76"/>
                <a:gd name="T7" fmla="*/ 103 h 108"/>
                <a:gd name="T8" fmla="*/ 0 w 76"/>
                <a:gd name="T9" fmla="*/ 5 h 108"/>
                <a:gd name="T10" fmla="*/ 13 w 76"/>
                <a:gd name="T11" fmla="*/ 0 h 108"/>
                <a:gd name="T12" fmla="*/ 62 w 76"/>
                <a:gd name="T13" fmla="*/ 0 h 108"/>
                <a:gd name="T14" fmla="*/ 76 w 76"/>
                <a:gd name="T15" fmla="*/ 5 h 108"/>
                <a:gd name="T16" fmla="*/ 76 w 76"/>
                <a:gd name="T17" fmla="*/ 10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08">
                  <a:moveTo>
                    <a:pt x="76" y="103"/>
                  </a:moveTo>
                  <a:cubicBezTo>
                    <a:pt x="76" y="106"/>
                    <a:pt x="70" y="108"/>
                    <a:pt x="62" y="108"/>
                  </a:cubicBezTo>
                  <a:cubicBezTo>
                    <a:pt x="13" y="108"/>
                    <a:pt x="13" y="108"/>
                    <a:pt x="13" y="108"/>
                  </a:cubicBezTo>
                  <a:cubicBezTo>
                    <a:pt x="6" y="108"/>
                    <a:pt x="0" y="106"/>
                    <a:pt x="0" y="103"/>
                  </a:cubicBezTo>
                  <a:cubicBezTo>
                    <a:pt x="0" y="5"/>
                    <a:pt x="0" y="5"/>
                    <a:pt x="0" y="5"/>
                  </a:cubicBezTo>
                  <a:cubicBezTo>
                    <a:pt x="0" y="2"/>
                    <a:pt x="6" y="0"/>
                    <a:pt x="13" y="0"/>
                  </a:cubicBezTo>
                  <a:cubicBezTo>
                    <a:pt x="62" y="0"/>
                    <a:pt x="62" y="0"/>
                    <a:pt x="62" y="0"/>
                  </a:cubicBezTo>
                  <a:cubicBezTo>
                    <a:pt x="70" y="0"/>
                    <a:pt x="76" y="2"/>
                    <a:pt x="76" y="5"/>
                  </a:cubicBezTo>
                  <a:lnTo>
                    <a:pt x="76" y="103"/>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12" name="Freeform 16"/>
            <p:cNvSpPr>
              <a:spLocks/>
            </p:cNvSpPr>
            <p:nvPr/>
          </p:nvSpPr>
          <p:spPr bwMode="auto">
            <a:xfrm>
              <a:off x="3321051" y="5645150"/>
              <a:ext cx="284163" cy="615950"/>
            </a:xfrm>
            <a:custGeom>
              <a:avLst/>
              <a:gdLst>
                <a:gd name="T0" fmla="*/ 76 w 76"/>
                <a:gd name="T1" fmla="*/ 156 h 164"/>
                <a:gd name="T2" fmla="*/ 62 w 76"/>
                <a:gd name="T3" fmla="*/ 164 h 164"/>
                <a:gd name="T4" fmla="*/ 13 w 76"/>
                <a:gd name="T5" fmla="*/ 164 h 164"/>
                <a:gd name="T6" fmla="*/ 0 w 76"/>
                <a:gd name="T7" fmla="*/ 156 h 164"/>
                <a:gd name="T8" fmla="*/ 0 w 76"/>
                <a:gd name="T9" fmla="*/ 7 h 164"/>
                <a:gd name="T10" fmla="*/ 13 w 76"/>
                <a:gd name="T11" fmla="*/ 0 h 164"/>
                <a:gd name="T12" fmla="*/ 62 w 76"/>
                <a:gd name="T13" fmla="*/ 0 h 164"/>
                <a:gd name="T14" fmla="*/ 76 w 76"/>
                <a:gd name="T15" fmla="*/ 7 h 164"/>
                <a:gd name="T16" fmla="*/ 76 w 76"/>
                <a:gd name="T17" fmla="*/ 15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64">
                  <a:moveTo>
                    <a:pt x="76" y="156"/>
                  </a:moveTo>
                  <a:cubicBezTo>
                    <a:pt x="76" y="160"/>
                    <a:pt x="70" y="164"/>
                    <a:pt x="62" y="164"/>
                  </a:cubicBezTo>
                  <a:cubicBezTo>
                    <a:pt x="13" y="164"/>
                    <a:pt x="13" y="164"/>
                    <a:pt x="13" y="164"/>
                  </a:cubicBezTo>
                  <a:cubicBezTo>
                    <a:pt x="6" y="164"/>
                    <a:pt x="0" y="160"/>
                    <a:pt x="0" y="156"/>
                  </a:cubicBezTo>
                  <a:cubicBezTo>
                    <a:pt x="0" y="7"/>
                    <a:pt x="0" y="7"/>
                    <a:pt x="0" y="7"/>
                  </a:cubicBezTo>
                  <a:cubicBezTo>
                    <a:pt x="0" y="3"/>
                    <a:pt x="6" y="0"/>
                    <a:pt x="13" y="0"/>
                  </a:cubicBezTo>
                  <a:cubicBezTo>
                    <a:pt x="62" y="0"/>
                    <a:pt x="62" y="0"/>
                    <a:pt x="62" y="0"/>
                  </a:cubicBezTo>
                  <a:cubicBezTo>
                    <a:pt x="70" y="0"/>
                    <a:pt x="76" y="3"/>
                    <a:pt x="76" y="7"/>
                  </a:cubicBezTo>
                  <a:lnTo>
                    <a:pt x="76" y="156"/>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13" name="Freeform 17"/>
            <p:cNvSpPr>
              <a:spLocks/>
            </p:cNvSpPr>
            <p:nvPr/>
          </p:nvSpPr>
          <p:spPr bwMode="auto">
            <a:xfrm>
              <a:off x="3635376" y="5397500"/>
              <a:ext cx="282575" cy="863600"/>
            </a:xfrm>
            <a:custGeom>
              <a:avLst/>
              <a:gdLst>
                <a:gd name="T0" fmla="*/ 75 w 75"/>
                <a:gd name="T1" fmla="*/ 219 h 230"/>
                <a:gd name="T2" fmla="*/ 62 w 75"/>
                <a:gd name="T3" fmla="*/ 230 h 230"/>
                <a:gd name="T4" fmla="*/ 13 w 75"/>
                <a:gd name="T5" fmla="*/ 230 h 230"/>
                <a:gd name="T6" fmla="*/ 0 w 75"/>
                <a:gd name="T7" fmla="*/ 219 h 230"/>
                <a:gd name="T8" fmla="*/ 0 w 75"/>
                <a:gd name="T9" fmla="*/ 10 h 230"/>
                <a:gd name="T10" fmla="*/ 13 w 75"/>
                <a:gd name="T11" fmla="*/ 0 h 230"/>
                <a:gd name="T12" fmla="*/ 62 w 75"/>
                <a:gd name="T13" fmla="*/ 0 h 230"/>
                <a:gd name="T14" fmla="*/ 75 w 75"/>
                <a:gd name="T15" fmla="*/ 10 h 230"/>
                <a:gd name="T16" fmla="*/ 75 w 75"/>
                <a:gd name="T1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30">
                  <a:moveTo>
                    <a:pt x="75" y="219"/>
                  </a:moveTo>
                  <a:cubicBezTo>
                    <a:pt x="75" y="225"/>
                    <a:pt x="70" y="230"/>
                    <a:pt x="62" y="230"/>
                  </a:cubicBezTo>
                  <a:cubicBezTo>
                    <a:pt x="13" y="230"/>
                    <a:pt x="13" y="230"/>
                    <a:pt x="13" y="230"/>
                  </a:cubicBezTo>
                  <a:cubicBezTo>
                    <a:pt x="6" y="230"/>
                    <a:pt x="0" y="225"/>
                    <a:pt x="0" y="219"/>
                  </a:cubicBezTo>
                  <a:cubicBezTo>
                    <a:pt x="0" y="10"/>
                    <a:pt x="0" y="10"/>
                    <a:pt x="0" y="10"/>
                  </a:cubicBezTo>
                  <a:cubicBezTo>
                    <a:pt x="0" y="4"/>
                    <a:pt x="6" y="0"/>
                    <a:pt x="13" y="0"/>
                  </a:cubicBezTo>
                  <a:cubicBezTo>
                    <a:pt x="62" y="0"/>
                    <a:pt x="62" y="0"/>
                    <a:pt x="62" y="0"/>
                  </a:cubicBezTo>
                  <a:cubicBezTo>
                    <a:pt x="70" y="0"/>
                    <a:pt x="75" y="4"/>
                    <a:pt x="75" y="10"/>
                  </a:cubicBezTo>
                  <a:lnTo>
                    <a:pt x="75" y="219"/>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14" name="Freeform 18"/>
            <p:cNvSpPr>
              <a:spLocks/>
            </p:cNvSpPr>
            <p:nvPr/>
          </p:nvSpPr>
          <p:spPr bwMode="auto">
            <a:xfrm>
              <a:off x="3951288" y="5205413"/>
              <a:ext cx="282575" cy="1055688"/>
            </a:xfrm>
            <a:custGeom>
              <a:avLst/>
              <a:gdLst>
                <a:gd name="T0" fmla="*/ 75 w 75"/>
                <a:gd name="T1" fmla="*/ 268 h 281"/>
                <a:gd name="T2" fmla="*/ 62 w 75"/>
                <a:gd name="T3" fmla="*/ 281 h 281"/>
                <a:gd name="T4" fmla="*/ 13 w 75"/>
                <a:gd name="T5" fmla="*/ 281 h 281"/>
                <a:gd name="T6" fmla="*/ 0 w 75"/>
                <a:gd name="T7" fmla="*/ 268 h 281"/>
                <a:gd name="T8" fmla="*/ 0 w 75"/>
                <a:gd name="T9" fmla="*/ 13 h 281"/>
                <a:gd name="T10" fmla="*/ 13 w 75"/>
                <a:gd name="T11" fmla="*/ 0 h 281"/>
                <a:gd name="T12" fmla="*/ 62 w 75"/>
                <a:gd name="T13" fmla="*/ 0 h 281"/>
                <a:gd name="T14" fmla="*/ 75 w 75"/>
                <a:gd name="T15" fmla="*/ 13 h 281"/>
                <a:gd name="T16" fmla="*/ 75 w 75"/>
                <a:gd name="T17" fmla="*/ 26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81">
                  <a:moveTo>
                    <a:pt x="75" y="268"/>
                  </a:moveTo>
                  <a:cubicBezTo>
                    <a:pt x="75" y="275"/>
                    <a:pt x="69" y="281"/>
                    <a:pt x="62" y="281"/>
                  </a:cubicBezTo>
                  <a:cubicBezTo>
                    <a:pt x="13" y="281"/>
                    <a:pt x="13" y="281"/>
                    <a:pt x="13" y="281"/>
                  </a:cubicBezTo>
                  <a:cubicBezTo>
                    <a:pt x="6" y="281"/>
                    <a:pt x="0" y="275"/>
                    <a:pt x="0" y="268"/>
                  </a:cubicBezTo>
                  <a:cubicBezTo>
                    <a:pt x="0" y="13"/>
                    <a:pt x="0" y="13"/>
                    <a:pt x="0" y="13"/>
                  </a:cubicBezTo>
                  <a:cubicBezTo>
                    <a:pt x="0" y="6"/>
                    <a:pt x="6" y="0"/>
                    <a:pt x="13" y="0"/>
                  </a:cubicBezTo>
                  <a:cubicBezTo>
                    <a:pt x="62" y="0"/>
                    <a:pt x="62" y="0"/>
                    <a:pt x="62" y="0"/>
                  </a:cubicBezTo>
                  <a:cubicBezTo>
                    <a:pt x="69" y="0"/>
                    <a:pt x="75" y="6"/>
                    <a:pt x="75" y="13"/>
                  </a:cubicBezTo>
                  <a:lnTo>
                    <a:pt x="75" y="268"/>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15" name="Freeform 19"/>
            <p:cNvSpPr>
              <a:spLocks/>
            </p:cNvSpPr>
            <p:nvPr/>
          </p:nvSpPr>
          <p:spPr bwMode="auto">
            <a:xfrm>
              <a:off x="2760663" y="5116513"/>
              <a:ext cx="1063625" cy="682625"/>
            </a:xfrm>
            <a:custGeom>
              <a:avLst/>
              <a:gdLst>
                <a:gd name="T0" fmla="*/ 14 w 283"/>
                <a:gd name="T1" fmla="*/ 182 h 182"/>
                <a:gd name="T2" fmla="*/ 5 w 283"/>
                <a:gd name="T3" fmla="*/ 179 h 182"/>
                <a:gd name="T4" fmla="*/ 5 w 283"/>
                <a:gd name="T5" fmla="*/ 163 h 182"/>
                <a:gd name="T6" fmla="*/ 140 w 283"/>
                <a:gd name="T7" fmla="*/ 46 h 182"/>
                <a:gd name="T8" fmla="*/ 154 w 283"/>
                <a:gd name="T9" fmla="*/ 44 h 182"/>
                <a:gd name="T10" fmla="*/ 162 w 283"/>
                <a:gd name="T11" fmla="*/ 54 h 182"/>
                <a:gd name="T12" fmla="*/ 162 w 283"/>
                <a:gd name="T13" fmla="*/ 88 h 182"/>
                <a:gd name="T14" fmla="*/ 259 w 283"/>
                <a:gd name="T15" fmla="*/ 5 h 182"/>
                <a:gd name="T16" fmla="*/ 278 w 283"/>
                <a:gd name="T17" fmla="*/ 5 h 182"/>
                <a:gd name="T18" fmla="*/ 278 w 283"/>
                <a:gd name="T19" fmla="*/ 20 h 182"/>
                <a:gd name="T20" fmla="*/ 158 w 283"/>
                <a:gd name="T21" fmla="*/ 123 h 182"/>
                <a:gd name="T22" fmla="*/ 144 w 283"/>
                <a:gd name="T23" fmla="*/ 125 h 182"/>
                <a:gd name="T24" fmla="*/ 136 w 283"/>
                <a:gd name="T25" fmla="*/ 115 h 182"/>
                <a:gd name="T26" fmla="*/ 136 w 283"/>
                <a:gd name="T27" fmla="*/ 82 h 182"/>
                <a:gd name="T28" fmla="*/ 23 w 283"/>
                <a:gd name="T29" fmla="*/ 179 h 182"/>
                <a:gd name="T30" fmla="*/ 14 w 283"/>
                <a:gd name="T31"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3" h="182">
                  <a:moveTo>
                    <a:pt x="14" y="182"/>
                  </a:moveTo>
                  <a:cubicBezTo>
                    <a:pt x="11" y="182"/>
                    <a:pt x="7" y="181"/>
                    <a:pt x="5" y="179"/>
                  </a:cubicBezTo>
                  <a:cubicBezTo>
                    <a:pt x="0" y="174"/>
                    <a:pt x="0" y="167"/>
                    <a:pt x="5" y="163"/>
                  </a:cubicBezTo>
                  <a:cubicBezTo>
                    <a:pt x="140" y="46"/>
                    <a:pt x="140" y="46"/>
                    <a:pt x="140" y="46"/>
                  </a:cubicBezTo>
                  <a:cubicBezTo>
                    <a:pt x="143" y="43"/>
                    <a:pt x="149" y="42"/>
                    <a:pt x="154" y="44"/>
                  </a:cubicBezTo>
                  <a:cubicBezTo>
                    <a:pt x="159" y="46"/>
                    <a:pt x="162" y="50"/>
                    <a:pt x="162" y="54"/>
                  </a:cubicBezTo>
                  <a:cubicBezTo>
                    <a:pt x="162" y="88"/>
                    <a:pt x="162" y="88"/>
                    <a:pt x="162" y="88"/>
                  </a:cubicBezTo>
                  <a:cubicBezTo>
                    <a:pt x="259" y="5"/>
                    <a:pt x="259" y="5"/>
                    <a:pt x="259" y="5"/>
                  </a:cubicBezTo>
                  <a:cubicBezTo>
                    <a:pt x="264" y="0"/>
                    <a:pt x="273" y="0"/>
                    <a:pt x="278" y="5"/>
                  </a:cubicBezTo>
                  <a:cubicBezTo>
                    <a:pt x="283" y="9"/>
                    <a:pt x="283" y="16"/>
                    <a:pt x="278" y="20"/>
                  </a:cubicBezTo>
                  <a:cubicBezTo>
                    <a:pt x="158" y="123"/>
                    <a:pt x="158" y="123"/>
                    <a:pt x="158" y="123"/>
                  </a:cubicBezTo>
                  <a:cubicBezTo>
                    <a:pt x="154" y="126"/>
                    <a:pt x="149" y="127"/>
                    <a:pt x="144" y="125"/>
                  </a:cubicBezTo>
                  <a:cubicBezTo>
                    <a:pt x="139" y="124"/>
                    <a:pt x="136" y="120"/>
                    <a:pt x="136" y="115"/>
                  </a:cubicBezTo>
                  <a:cubicBezTo>
                    <a:pt x="136" y="82"/>
                    <a:pt x="136" y="82"/>
                    <a:pt x="136" y="82"/>
                  </a:cubicBezTo>
                  <a:cubicBezTo>
                    <a:pt x="23" y="179"/>
                    <a:pt x="23" y="179"/>
                    <a:pt x="23" y="179"/>
                  </a:cubicBezTo>
                  <a:cubicBezTo>
                    <a:pt x="21" y="181"/>
                    <a:pt x="17" y="182"/>
                    <a:pt x="14" y="182"/>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16" name="Freeform 20"/>
            <p:cNvSpPr>
              <a:spLocks/>
            </p:cNvSpPr>
            <p:nvPr/>
          </p:nvSpPr>
          <p:spPr bwMode="auto">
            <a:xfrm>
              <a:off x="3635376" y="5032375"/>
              <a:ext cx="282575" cy="244475"/>
            </a:xfrm>
            <a:custGeom>
              <a:avLst/>
              <a:gdLst>
                <a:gd name="T0" fmla="*/ 131 w 178"/>
                <a:gd name="T1" fmla="*/ 154 h 154"/>
                <a:gd name="T2" fmla="*/ 178 w 178"/>
                <a:gd name="T3" fmla="*/ 0 h 154"/>
                <a:gd name="T4" fmla="*/ 0 w 178"/>
                <a:gd name="T5" fmla="*/ 43 h 154"/>
                <a:gd name="T6" fmla="*/ 131 w 178"/>
                <a:gd name="T7" fmla="*/ 154 h 154"/>
              </a:gdLst>
              <a:ahLst/>
              <a:cxnLst>
                <a:cxn ang="0">
                  <a:pos x="T0" y="T1"/>
                </a:cxn>
                <a:cxn ang="0">
                  <a:pos x="T2" y="T3"/>
                </a:cxn>
                <a:cxn ang="0">
                  <a:pos x="T4" y="T5"/>
                </a:cxn>
                <a:cxn ang="0">
                  <a:pos x="T6" y="T7"/>
                </a:cxn>
              </a:cxnLst>
              <a:rect l="0" t="0" r="r" b="b"/>
              <a:pathLst>
                <a:path w="178" h="154">
                  <a:moveTo>
                    <a:pt x="131" y="154"/>
                  </a:moveTo>
                  <a:lnTo>
                    <a:pt x="178" y="0"/>
                  </a:lnTo>
                  <a:lnTo>
                    <a:pt x="0" y="43"/>
                  </a:lnTo>
                  <a:lnTo>
                    <a:pt x="131" y="154"/>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sp>
        <p:nvSpPr>
          <p:cNvPr id="33" name="矩形 32"/>
          <p:cNvSpPr/>
          <p:nvPr/>
        </p:nvSpPr>
        <p:spPr>
          <a:xfrm>
            <a:off x="9482138" y="3070225"/>
            <a:ext cx="1782762" cy="368300"/>
          </a:xfrm>
          <a:prstGeom prst="rect">
            <a:avLst/>
          </a:prstGeom>
        </p:spPr>
        <p:txBody>
          <a:bodyPr>
            <a:spAutoFit/>
          </a:bodyPr>
          <a:lstStyle/>
          <a:p>
            <a:pPr fontAlgn="auto">
              <a:spcBef>
                <a:spcPts val="0"/>
              </a:spcBef>
              <a:spcAft>
                <a:spcPts val="0"/>
              </a:spcAft>
              <a:defRPr/>
            </a:pPr>
            <a:r>
              <a:rPr lang="en-US" altLang="zh-CN" b="1" dirty="0">
                <a:solidFill>
                  <a:schemeClr val="accent4"/>
                </a:solidFill>
                <a:latin typeface="+mn-lt"/>
                <a:ea typeface="+mn-ea"/>
              </a:rPr>
              <a:t>LOREM </a:t>
            </a:r>
            <a:r>
              <a:rPr lang="en-US" altLang="zh-CN" b="1" dirty="0" smtClean="0">
                <a:solidFill>
                  <a:schemeClr val="accent4"/>
                </a:solidFill>
                <a:latin typeface="+mn-lt"/>
                <a:ea typeface="+mn-ea"/>
              </a:rPr>
              <a:t>IPSU </a:t>
            </a:r>
            <a:endParaRPr lang="zh-CN" altLang="en-US" b="1" dirty="0">
              <a:solidFill>
                <a:schemeClr val="accent4"/>
              </a:solidFill>
              <a:latin typeface="+mn-lt"/>
              <a:ea typeface="+mn-ea"/>
            </a:endParaRPr>
          </a:p>
        </p:txBody>
      </p:sp>
      <p:sp>
        <p:nvSpPr>
          <p:cNvPr id="35855" name="矩形 36"/>
          <p:cNvSpPr>
            <a:spLocks noChangeArrowheads="1"/>
          </p:cNvSpPr>
          <p:nvPr/>
        </p:nvSpPr>
        <p:spPr bwMode="auto">
          <a:xfrm>
            <a:off x="9045575" y="3684588"/>
            <a:ext cx="2655888" cy="1077912"/>
          </a:xfrm>
          <a:prstGeom prst="rect">
            <a:avLst/>
          </a:prstGeom>
          <a:noFill/>
          <a:ln w="9525">
            <a:noFill/>
            <a:miter lim="800000"/>
            <a:headEnd/>
            <a:tailEnd/>
          </a:ln>
        </p:spPr>
        <p:txBody>
          <a:bodyPr>
            <a:spAutoFit/>
          </a:bodyPr>
          <a:lstStyle/>
          <a:p>
            <a:pPr algn="ct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amet,consectuer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endParaRPr lang="zh-CN" altLang="en-US" sz="1600" dirty="0">
              <a:solidFill>
                <a:schemeClr val="bg1"/>
              </a:solidFill>
              <a:latin typeface="Segoe UI Semilight" charset="0"/>
              <a:ea typeface="微软雅黑" pitchFamily="34" charset="-122"/>
            </a:endParaRPr>
          </a:p>
        </p:txBody>
      </p:sp>
      <p:cxnSp>
        <p:nvCxnSpPr>
          <p:cNvPr id="41" name="直接连接符 40"/>
          <p:cNvCxnSpPr/>
          <p:nvPr/>
        </p:nvCxnSpPr>
        <p:spPr>
          <a:xfrm>
            <a:off x="9482138" y="3506788"/>
            <a:ext cx="1782762"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5857" name="组合 42"/>
          <p:cNvGrpSpPr>
            <a:grpSpLocks/>
          </p:cNvGrpSpPr>
          <p:nvPr/>
        </p:nvGrpSpPr>
        <p:grpSpPr bwMode="auto">
          <a:xfrm>
            <a:off x="673100" y="604838"/>
            <a:ext cx="3265488" cy="400050"/>
            <a:chOff x="672792" y="604872"/>
            <a:chExt cx="3265774" cy="400110"/>
          </a:xfrm>
        </p:grpSpPr>
        <p:sp>
          <p:nvSpPr>
            <p:cNvPr id="35858" name="矩形 43"/>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45" name="直角三角形 44"/>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46" name="直角三角形 45"/>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300" advTm="6759">
        <p14:pan dir="u"/>
      </p:transition>
    </mc:Choice>
    <mc:Fallback>
      <p:transition spd="slow" advTm="6759">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857"/>
                                        </p:tgtEl>
                                        <p:attrNameLst>
                                          <p:attrName>style.visibility</p:attrName>
                                        </p:attrNameLst>
                                      </p:cBhvr>
                                      <p:to>
                                        <p:strVal val="visible"/>
                                      </p:to>
                                    </p:set>
                                    <p:animEffect transition="in" filter="fade">
                                      <p:cBhvr>
                                        <p:cTn id="7" dur="500"/>
                                        <p:tgtEl>
                                          <p:spTgt spid="3585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par>
                                <p:cTn id="16" presetID="10" presetClass="entr" presetSubtype="0" fill="hold" nodeType="with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5843"/>
                                        </p:tgtEl>
                                        <p:attrNameLst>
                                          <p:attrName>style.visibility</p:attrName>
                                        </p:attrNameLst>
                                      </p:cBhvr>
                                      <p:to>
                                        <p:strVal val="visible"/>
                                      </p:to>
                                    </p:set>
                                    <p:anim calcmode="lin" valueType="num">
                                      <p:cBhvr additive="base">
                                        <p:cTn id="23" dur="500" fill="hold"/>
                                        <p:tgtEl>
                                          <p:spTgt spid="35843"/>
                                        </p:tgtEl>
                                        <p:attrNameLst>
                                          <p:attrName>ppt_x</p:attrName>
                                        </p:attrNameLst>
                                      </p:cBhvr>
                                      <p:tavLst>
                                        <p:tav tm="0">
                                          <p:val>
                                            <p:strVal val="#ppt_x"/>
                                          </p:val>
                                        </p:tav>
                                        <p:tav tm="100000">
                                          <p:val>
                                            <p:strVal val="#ppt_x"/>
                                          </p:val>
                                        </p:tav>
                                      </p:tavLst>
                                    </p:anim>
                                    <p:anim calcmode="lin" valueType="num">
                                      <p:cBhvr additive="base">
                                        <p:cTn id="24" dur="500" fill="hold"/>
                                        <p:tgtEl>
                                          <p:spTgt spid="3584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par>
                                <p:cTn id="30" presetID="10" presetClass="entr" presetSubtype="0" fill="hold"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500"/>
                                        <p:tgtEl>
                                          <p:spTgt spid="3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35847"/>
                                        </p:tgtEl>
                                        <p:attrNameLst>
                                          <p:attrName>style.visibility</p:attrName>
                                        </p:attrNameLst>
                                      </p:cBhvr>
                                      <p:to>
                                        <p:strVal val="visible"/>
                                      </p:to>
                                    </p:set>
                                    <p:anim calcmode="lin" valueType="num">
                                      <p:cBhvr additive="base">
                                        <p:cTn id="40" dur="500" fill="hold"/>
                                        <p:tgtEl>
                                          <p:spTgt spid="35847"/>
                                        </p:tgtEl>
                                        <p:attrNameLst>
                                          <p:attrName>ppt_x</p:attrName>
                                        </p:attrNameLst>
                                      </p:cBhvr>
                                      <p:tavLst>
                                        <p:tav tm="0">
                                          <p:val>
                                            <p:strVal val="#ppt_x"/>
                                          </p:val>
                                        </p:tav>
                                        <p:tav tm="100000">
                                          <p:val>
                                            <p:strVal val="#ppt_x"/>
                                          </p:val>
                                        </p:tav>
                                      </p:tavLst>
                                    </p:anim>
                                    <p:anim calcmode="lin" valueType="num">
                                      <p:cBhvr additive="base">
                                        <p:cTn id="41" dur="500" fill="hold"/>
                                        <p:tgtEl>
                                          <p:spTgt spid="35847"/>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5849"/>
                                        </p:tgtEl>
                                        <p:attrNameLst>
                                          <p:attrName>style.visibility</p:attrName>
                                        </p:attrNameLst>
                                      </p:cBhvr>
                                      <p:to>
                                        <p:strVal val="visible"/>
                                      </p:to>
                                    </p:set>
                                    <p:animEffect transition="in" filter="fade">
                                      <p:cBhvr>
                                        <p:cTn id="46" dur="500"/>
                                        <p:tgtEl>
                                          <p:spTgt spid="3584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500"/>
                                        <p:tgtEl>
                                          <p:spTgt spid="32"/>
                                        </p:tgtEl>
                                      </p:cBhvr>
                                    </p:animEffect>
                                  </p:childTnLst>
                                </p:cTn>
                              </p:par>
                              <p:par>
                                <p:cTn id="50" presetID="10" presetClass="entr" presetSubtype="0" fill="hold" nodeType="withEffect">
                                  <p:stCondLst>
                                    <p:cond delay="0"/>
                                  </p:stCondLst>
                                  <p:childTnLst>
                                    <p:set>
                                      <p:cBhvr>
                                        <p:cTn id="51" dur="1" fill="hold">
                                          <p:stCondLst>
                                            <p:cond delay="0"/>
                                          </p:stCondLst>
                                        </p:cTn>
                                        <p:tgtEl>
                                          <p:spTgt spid="40"/>
                                        </p:tgtEl>
                                        <p:attrNameLst>
                                          <p:attrName>style.visibility</p:attrName>
                                        </p:attrNameLst>
                                      </p:cBhvr>
                                      <p:to>
                                        <p:strVal val="visible"/>
                                      </p:to>
                                    </p:set>
                                    <p:animEffect transition="in" filter="fade">
                                      <p:cBhvr>
                                        <p:cTn id="52" dur="500"/>
                                        <p:tgtEl>
                                          <p:spTgt spid="40"/>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35851"/>
                                        </p:tgtEl>
                                        <p:attrNameLst>
                                          <p:attrName>style.visibility</p:attrName>
                                        </p:attrNameLst>
                                      </p:cBhvr>
                                      <p:to>
                                        <p:strVal val="visible"/>
                                      </p:to>
                                    </p:set>
                                    <p:anim calcmode="lin" valueType="num">
                                      <p:cBhvr additive="base">
                                        <p:cTn id="57" dur="500" fill="hold"/>
                                        <p:tgtEl>
                                          <p:spTgt spid="35851"/>
                                        </p:tgtEl>
                                        <p:attrNameLst>
                                          <p:attrName>ppt_x</p:attrName>
                                        </p:attrNameLst>
                                      </p:cBhvr>
                                      <p:tavLst>
                                        <p:tav tm="0">
                                          <p:val>
                                            <p:strVal val="#ppt_x"/>
                                          </p:val>
                                        </p:tav>
                                        <p:tav tm="100000">
                                          <p:val>
                                            <p:strVal val="#ppt_x"/>
                                          </p:val>
                                        </p:tav>
                                      </p:tavLst>
                                    </p:anim>
                                    <p:anim calcmode="lin" valueType="num">
                                      <p:cBhvr additive="base">
                                        <p:cTn id="58" dur="500" fill="hold"/>
                                        <p:tgtEl>
                                          <p:spTgt spid="35851"/>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fade">
                                      <p:cBhvr>
                                        <p:cTn id="63" dur="500"/>
                                        <p:tgtEl>
                                          <p:spTgt spid="1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fade">
                                      <p:cBhvr>
                                        <p:cTn id="66" dur="500"/>
                                        <p:tgtEl>
                                          <p:spTgt spid="33"/>
                                        </p:tgtEl>
                                      </p:cBhvr>
                                    </p:animEffect>
                                  </p:childTnLst>
                                </p:cTn>
                              </p:par>
                              <p:par>
                                <p:cTn id="67" presetID="10" presetClass="entr" presetSubtype="0" fill="hold" nodeType="withEffect">
                                  <p:stCondLst>
                                    <p:cond delay="0"/>
                                  </p:stCondLst>
                                  <p:childTnLst>
                                    <p:set>
                                      <p:cBhvr>
                                        <p:cTn id="68" dur="1" fill="hold">
                                          <p:stCondLst>
                                            <p:cond delay="0"/>
                                          </p:stCondLst>
                                        </p:cTn>
                                        <p:tgtEl>
                                          <p:spTgt spid="41"/>
                                        </p:tgtEl>
                                        <p:attrNameLst>
                                          <p:attrName>style.visibility</p:attrName>
                                        </p:attrNameLst>
                                      </p:cBhvr>
                                      <p:to>
                                        <p:strVal val="visible"/>
                                      </p:to>
                                    </p:set>
                                    <p:animEffect transition="in" filter="fade">
                                      <p:cBhvr>
                                        <p:cTn id="69" dur="500"/>
                                        <p:tgtEl>
                                          <p:spTgt spid="41"/>
                                        </p:tgtEl>
                                      </p:cBhvr>
                                    </p:animEffect>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grpId="0" nodeType="clickEffect">
                                  <p:stCondLst>
                                    <p:cond delay="0"/>
                                  </p:stCondLst>
                                  <p:childTnLst>
                                    <p:set>
                                      <p:cBhvr>
                                        <p:cTn id="73" dur="1" fill="hold">
                                          <p:stCondLst>
                                            <p:cond delay="0"/>
                                          </p:stCondLst>
                                        </p:cTn>
                                        <p:tgtEl>
                                          <p:spTgt spid="35855"/>
                                        </p:tgtEl>
                                        <p:attrNameLst>
                                          <p:attrName>style.visibility</p:attrName>
                                        </p:attrNameLst>
                                      </p:cBhvr>
                                      <p:to>
                                        <p:strVal val="visible"/>
                                      </p:to>
                                    </p:set>
                                    <p:anim calcmode="lin" valueType="num">
                                      <p:cBhvr additive="base">
                                        <p:cTn id="74" dur="500" fill="hold"/>
                                        <p:tgtEl>
                                          <p:spTgt spid="35855"/>
                                        </p:tgtEl>
                                        <p:attrNameLst>
                                          <p:attrName>ppt_x</p:attrName>
                                        </p:attrNameLst>
                                      </p:cBhvr>
                                      <p:tavLst>
                                        <p:tav tm="0">
                                          <p:val>
                                            <p:strVal val="#ppt_x"/>
                                          </p:val>
                                        </p:tav>
                                        <p:tav tm="100000">
                                          <p:val>
                                            <p:strVal val="#ppt_x"/>
                                          </p:val>
                                        </p:tav>
                                      </p:tavLst>
                                    </p:anim>
                                    <p:anim calcmode="lin" valueType="num">
                                      <p:cBhvr additive="base">
                                        <p:cTn id="75" dur="500" fill="hold"/>
                                        <p:tgtEl>
                                          <p:spTgt spid="3585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5843" grpId="0"/>
      <p:bldP spid="31" grpId="0"/>
      <p:bldP spid="35847" grpId="0"/>
      <p:bldP spid="35849" grpId="0" animBg="1"/>
      <p:bldP spid="32" grpId="0"/>
      <p:bldP spid="35851" grpId="0"/>
      <p:bldP spid="33" grpId="0"/>
      <p:bldP spid="35855" grpId="0"/>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nvSpPr>
        <p:spPr>
          <a:xfrm>
            <a:off x="6500813" y="1497013"/>
            <a:ext cx="466725" cy="46672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36866" name="Picture 5" descr="C:\Users\Jonahs\Dropbox\Projects SCOTT\MEET Windows Azure\source\Background\tile-icon-CDN.png"/>
          <p:cNvPicPr>
            <a:picLocks noChangeAspect="1" noChangeArrowheads="1"/>
          </p:cNvPicPr>
          <p:nvPr/>
        </p:nvPicPr>
        <p:blipFill>
          <a:blip r:embed="rId4" cstate="print"/>
          <a:srcRect/>
          <a:stretch>
            <a:fillRect/>
          </a:stretch>
        </p:blipFill>
        <p:spPr bwMode="auto">
          <a:xfrm>
            <a:off x="6559550" y="1554163"/>
            <a:ext cx="349250" cy="350837"/>
          </a:xfrm>
          <a:prstGeom prst="rect">
            <a:avLst/>
          </a:prstGeom>
          <a:noFill/>
          <a:ln w="9525">
            <a:noFill/>
            <a:miter lim="800000"/>
            <a:headEnd/>
            <a:tailEnd/>
          </a:ln>
        </p:spPr>
      </p:pic>
      <p:sp>
        <p:nvSpPr>
          <p:cNvPr id="5" name="文本框 4"/>
          <p:cNvSpPr txBox="1"/>
          <p:nvPr/>
        </p:nvSpPr>
        <p:spPr>
          <a:xfrm>
            <a:off x="7065963" y="1530350"/>
            <a:ext cx="3370262" cy="400050"/>
          </a:xfrm>
          <a:prstGeom prst="rect">
            <a:avLst/>
          </a:prstGeom>
          <a:noFill/>
        </p:spPr>
        <p:txBody>
          <a:bodyPr>
            <a:spAutoFit/>
          </a:bodyPr>
          <a:lstStyle/>
          <a:p>
            <a:pPr fontAlgn="auto">
              <a:spcBef>
                <a:spcPts val="0"/>
              </a:spcBef>
              <a:spcAft>
                <a:spcPts val="0"/>
              </a:spcAft>
              <a:defRPr/>
            </a:pPr>
            <a:r>
              <a:rPr lang="en-US" altLang="zh-CN" sz="2000" b="1" dirty="0" err="1">
                <a:solidFill>
                  <a:schemeClr val="accent4"/>
                </a:solidFill>
                <a:latin typeface="+mn-lt"/>
                <a:ea typeface="+mn-ea"/>
              </a:rPr>
              <a:t>Lorem</a:t>
            </a:r>
            <a:r>
              <a:rPr lang="en-US" altLang="zh-CN" sz="2000" b="1" dirty="0">
                <a:solidFill>
                  <a:schemeClr val="accent4"/>
                </a:solidFill>
                <a:latin typeface="+mn-lt"/>
                <a:ea typeface="+mn-ea"/>
              </a:rPr>
              <a:t> </a:t>
            </a:r>
            <a:r>
              <a:rPr lang="en-US" altLang="zh-CN" sz="2000" b="1" dirty="0" err="1">
                <a:solidFill>
                  <a:schemeClr val="accent4"/>
                </a:solidFill>
                <a:latin typeface="+mn-lt"/>
                <a:ea typeface="+mn-ea"/>
              </a:rPr>
              <a:t>ipsum</a:t>
            </a:r>
            <a:r>
              <a:rPr lang="en-US" altLang="zh-CN" sz="2000" b="1" dirty="0">
                <a:solidFill>
                  <a:schemeClr val="accent4"/>
                </a:solidFill>
                <a:latin typeface="+mn-lt"/>
                <a:ea typeface="+mn-ea"/>
              </a:rPr>
              <a:t> dolor sit </a:t>
            </a:r>
            <a:r>
              <a:rPr lang="en-US" altLang="zh-CN" sz="2000" b="1" dirty="0" err="1">
                <a:solidFill>
                  <a:schemeClr val="accent4"/>
                </a:solidFill>
                <a:latin typeface="+mn-lt"/>
                <a:ea typeface="+mn-ea"/>
              </a:rPr>
              <a:t>amet</a:t>
            </a:r>
            <a:endParaRPr lang="zh-CN" altLang="en-US" sz="2000" b="1" dirty="0">
              <a:solidFill>
                <a:schemeClr val="accent4"/>
              </a:solidFill>
              <a:latin typeface="+mn-lt"/>
              <a:ea typeface="+mn-ea"/>
            </a:endParaRPr>
          </a:p>
        </p:txBody>
      </p:sp>
      <p:cxnSp>
        <p:nvCxnSpPr>
          <p:cNvPr id="6" name="直接连接符 5"/>
          <p:cNvCxnSpPr/>
          <p:nvPr/>
        </p:nvCxnSpPr>
        <p:spPr>
          <a:xfrm>
            <a:off x="6218238" y="1768475"/>
            <a:ext cx="0" cy="163195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H="1">
            <a:off x="6218238" y="1770063"/>
            <a:ext cx="265112"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a:off x="6218238" y="3406775"/>
            <a:ext cx="647700"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878638" y="3394075"/>
            <a:ext cx="0" cy="238125"/>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36872" name="文本框 9"/>
          <p:cNvSpPr txBox="1">
            <a:spLocks noChangeArrowheads="1"/>
          </p:cNvSpPr>
          <p:nvPr/>
        </p:nvSpPr>
        <p:spPr bwMode="auto">
          <a:xfrm>
            <a:off x="6413500" y="2100263"/>
            <a:ext cx="5102225" cy="1076325"/>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Lorem ipsum dolor sit amet,consectuer adipiscing elit,sed diam nonummy nibh euismod tincidunt Lorem ipsum dolor sit amet,consectuer adipiscing elit,sed diam nonummy nibh euismod tincidunt</a:t>
            </a:r>
            <a:endParaRPr lang="zh-CN" altLang="en-US" sz="1600">
              <a:solidFill>
                <a:schemeClr val="bg1"/>
              </a:solidFill>
              <a:latin typeface="Segoe UI Semilight" charset="0"/>
              <a:ea typeface="微软雅黑" pitchFamily="34" charset="-122"/>
            </a:endParaRPr>
          </a:p>
        </p:txBody>
      </p:sp>
      <p:sp>
        <p:nvSpPr>
          <p:cNvPr id="18" name="文本框 17"/>
          <p:cNvSpPr txBox="1"/>
          <p:nvPr/>
        </p:nvSpPr>
        <p:spPr>
          <a:xfrm>
            <a:off x="7143750" y="3690938"/>
            <a:ext cx="1460500" cy="307975"/>
          </a:xfrm>
          <a:prstGeom prst="rect">
            <a:avLst/>
          </a:prstGeom>
          <a:noFill/>
        </p:spPr>
        <p:txBody>
          <a:bodyPr>
            <a:spAutoFit/>
          </a:bodyPr>
          <a:lstStyle/>
          <a:p>
            <a:pPr fontAlgn="auto">
              <a:spcBef>
                <a:spcPts val="0"/>
              </a:spcBef>
              <a:spcAft>
                <a:spcPts val="0"/>
              </a:spcAft>
              <a:defRPr/>
            </a:pPr>
            <a:r>
              <a:rPr lang="en-US" altLang="zh-CN" sz="1400" b="1">
                <a:solidFill>
                  <a:schemeClr val="accent4"/>
                </a:solidFill>
                <a:latin typeface="+mn-lt"/>
                <a:ea typeface="+mn-ea"/>
              </a:rPr>
              <a:t>LOREM IPSUM</a:t>
            </a:r>
            <a:endParaRPr lang="zh-CN" altLang="en-US" sz="1400" b="1">
              <a:solidFill>
                <a:schemeClr val="accent4"/>
              </a:solidFill>
              <a:latin typeface="+mn-lt"/>
              <a:ea typeface="+mn-ea"/>
            </a:endParaRPr>
          </a:p>
        </p:txBody>
      </p:sp>
      <p:sp>
        <p:nvSpPr>
          <p:cNvPr id="36874" name="文本框 18"/>
          <p:cNvSpPr txBox="1">
            <a:spLocks noChangeArrowheads="1"/>
          </p:cNvSpPr>
          <p:nvPr/>
        </p:nvSpPr>
        <p:spPr bwMode="auto">
          <a:xfrm>
            <a:off x="7143750" y="3957638"/>
            <a:ext cx="4151313" cy="523875"/>
          </a:xfrm>
          <a:prstGeom prst="rect">
            <a:avLst/>
          </a:prstGeom>
          <a:noFill/>
          <a:ln w="9525">
            <a:noFill/>
            <a:miter lim="800000"/>
            <a:headEnd/>
            <a:tailEnd/>
          </a:ln>
        </p:spPr>
        <p:txBody>
          <a:bodyPr>
            <a:spAutoFit/>
          </a:bodyPr>
          <a:lstStyle/>
          <a:p>
            <a:r>
              <a:rPr lang="en-US" altLang="zh-CN" sz="1400">
                <a:solidFill>
                  <a:schemeClr val="bg1"/>
                </a:solidFill>
                <a:latin typeface="Segoe UI Semilight" charset="0"/>
                <a:ea typeface="微软雅黑" pitchFamily="34" charset="-122"/>
              </a:rPr>
              <a:t>Lorem ipsum dolor sit amet,consectuer adipiscing elit,sed diam nonummy nibh euismod tincidunt</a:t>
            </a:r>
            <a:endParaRPr lang="zh-CN" altLang="en-US" sz="1400">
              <a:solidFill>
                <a:schemeClr val="bg1"/>
              </a:solidFill>
              <a:latin typeface="Segoe UI Semilight" charset="0"/>
              <a:ea typeface="微软雅黑" pitchFamily="34" charset="-122"/>
            </a:endParaRPr>
          </a:p>
        </p:txBody>
      </p:sp>
      <p:sp>
        <p:nvSpPr>
          <p:cNvPr id="21" name="椭圆 20"/>
          <p:cNvSpPr/>
          <p:nvPr/>
        </p:nvSpPr>
        <p:spPr>
          <a:xfrm>
            <a:off x="6632575" y="3652838"/>
            <a:ext cx="433388" cy="4318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6876" name="文本框 21"/>
          <p:cNvSpPr txBox="1">
            <a:spLocks noChangeArrowheads="1"/>
          </p:cNvSpPr>
          <p:nvPr/>
        </p:nvSpPr>
        <p:spPr bwMode="auto">
          <a:xfrm>
            <a:off x="6605588" y="3668713"/>
            <a:ext cx="487362" cy="400050"/>
          </a:xfrm>
          <a:prstGeom prst="rect">
            <a:avLst/>
          </a:prstGeom>
          <a:noFill/>
          <a:ln w="9525">
            <a:noFill/>
            <a:miter lim="800000"/>
            <a:headEnd/>
            <a:tailEnd/>
          </a:ln>
        </p:spPr>
        <p:txBody>
          <a:bodyPr>
            <a:spAutoFit/>
          </a:bodyPr>
          <a:lstStyle/>
          <a:p>
            <a:r>
              <a:rPr lang="en-US" altLang="zh-CN" sz="2000">
                <a:solidFill>
                  <a:schemeClr val="bg1"/>
                </a:solidFill>
                <a:latin typeface="Arial Unicode MS" pitchFamily="34" charset="-122"/>
                <a:ea typeface="微软雅黑" pitchFamily="34" charset="-122"/>
              </a:rPr>
              <a:t>01</a:t>
            </a:r>
            <a:endParaRPr lang="zh-CN" altLang="en-US" sz="2000">
              <a:solidFill>
                <a:schemeClr val="bg1"/>
              </a:solidFill>
              <a:latin typeface="Arial Unicode MS" pitchFamily="34" charset="-122"/>
              <a:ea typeface="微软雅黑" pitchFamily="34" charset="-122"/>
            </a:endParaRPr>
          </a:p>
        </p:txBody>
      </p:sp>
      <p:sp>
        <p:nvSpPr>
          <p:cNvPr id="13" name="文本框 12"/>
          <p:cNvSpPr txBox="1"/>
          <p:nvPr/>
        </p:nvSpPr>
        <p:spPr>
          <a:xfrm>
            <a:off x="7143750" y="4633913"/>
            <a:ext cx="1460500" cy="307975"/>
          </a:xfrm>
          <a:prstGeom prst="rect">
            <a:avLst/>
          </a:prstGeom>
          <a:noFill/>
        </p:spPr>
        <p:txBody>
          <a:bodyPr>
            <a:spAutoFit/>
          </a:bodyPr>
          <a:lstStyle/>
          <a:p>
            <a:pPr fontAlgn="auto">
              <a:spcBef>
                <a:spcPts val="0"/>
              </a:spcBef>
              <a:spcAft>
                <a:spcPts val="0"/>
              </a:spcAft>
              <a:defRPr/>
            </a:pPr>
            <a:r>
              <a:rPr lang="en-US" altLang="zh-CN" sz="1400" b="1">
                <a:solidFill>
                  <a:schemeClr val="accent4"/>
                </a:solidFill>
                <a:latin typeface="+mn-lt"/>
                <a:ea typeface="+mn-ea"/>
              </a:rPr>
              <a:t>LOREM IPSUM</a:t>
            </a:r>
            <a:endParaRPr lang="zh-CN" altLang="en-US" sz="1400" b="1">
              <a:solidFill>
                <a:schemeClr val="accent4"/>
              </a:solidFill>
              <a:latin typeface="+mn-lt"/>
              <a:ea typeface="+mn-ea"/>
            </a:endParaRPr>
          </a:p>
        </p:txBody>
      </p:sp>
      <p:sp>
        <p:nvSpPr>
          <p:cNvPr id="36878" name="文本框 13"/>
          <p:cNvSpPr txBox="1">
            <a:spLocks noChangeArrowheads="1"/>
          </p:cNvSpPr>
          <p:nvPr/>
        </p:nvSpPr>
        <p:spPr bwMode="auto">
          <a:xfrm>
            <a:off x="7143750" y="4900613"/>
            <a:ext cx="4151313" cy="522287"/>
          </a:xfrm>
          <a:prstGeom prst="rect">
            <a:avLst/>
          </a:prstGeom>
          <a:noFill/>
          <a:ln w="9525">
            <a:noFill/>
            <a:miter lim="800000"/>
            <a:headEnd/>
            <a:tailEnd/>
          </a:ln>
        </p:spPr>
        <p:txBody>
          <a:bodyPr>
            <a:spAutoFit/>
          </a:bodyPr>
          <a:lstStyle/>
          <a:p>
            <a:r>
              <a:rPr lang="en-US" altLang="zh-CN" sz="1400">
                <a:solidFill>
                  <a:schemeClr val="bg1"/>
                </a:solidFill>
                <a:latin typeface="Segoe UI Semilight" charset="0"/>
                <a:ea typeface="微软雅黑" pitchFamily="34" charset="-122"/>
              </a:rPr>
              <a:t>Lorem ipsum dolor sit amet,consectuer adipiscing elit,sed diam nonummy nibh euismod tincidunt</a:t>
            </a:r>
            <a:endParaRPr lang="zh-CN" altLang="en-US" sz="1400">
              <a:solidFill>
                <a:schemeClr val="bg1"/>
              </a:solidFill>
              <a:latin typeface="Segoe UI Semilight" charset="0"/>
              <a:ea typeface="微软雅黑" pitchFamily="34" charset="-122"/>
            </a:endParaRPr>
          </a:p>
        </p:txBody>
      </p:sp>
      <p:sp>
        <p:nvSpPr>
          <p:cNvPr id="16" name="椭圆 15"/>
          <p:cNvSpPr/>
          <p:nvPr/>
        </p:nvSpPr>
        <p:spPr>
          <a:xfrm>
            <a:off x="6632575" y="4594225"/>
            <a:ext cx="433388" cy="43338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6880" name="文本框 16"/>
          <p:cNvSpPr txBox="1">
            <a:spLocks noChangeArrowheads="1"/>
          </p:cNvSpPr>
          <p:nvPr/>
        </p:nvSpPr>
        <p:spPr bwMode="auto">
          <a:xfrm>
            <a:off x="6605588" y="4610100"/>
            <a:ext cx="487362" cy="401638"/>
          </a:xfrm>
          <a:prstGeom prst="rect">
            <a:avLst/>
          </a:prstGeom>
          <a:noFill/>
          <a:ln w="9525">
            <a:noFill/>
            <a:miter lim="800000"/>
            <a:headEnd/>
            <a:tailEnd/>
          </a:ln>
        </p:spPr>
        <p:txBody>
          <a:bodyPr>
            <a:spAutoFit/>
          </a:bodyPr>
          <a:lstStyle/>
          <a:p>
            <a:r>
              <a:rPr lang="en-US" altLang="zh-CN" sz="2000">
                <a:solidFill>
                  <a:schemeClr val="bg1"/>
                </a:solidFill>
                <a:latin typeface="Arial Unicode MS" pitchFamily="34" charset="-122"/>
                <a:ea typeface="微软雅黑" pitchFamily="34" charset="-122"/>
              </a:rPr>
              <a:t>02</a:t>
            </a:r>
            <a:endParaRPr lang="zh-CN" altLang="en-US" sz="2000">
              <a:solidFill>
                <a:schemeClr val="bg1"/>
              </a:solidFill>
              <a:latin typeface="Arial Unicode MS" pitchFamily="34" charset="-122"/>
              <a:ea typeface="微软雅黑" pitchFamily="34" charset="-122"/>
            </a:endParaRPr>
          </a:p>
        </p:txBody>
      </p:sp>
      <p:cxnSp>
        <p:nvCxnSpPr>
          <p:cNvPr id="23" name="直接连接符 22"/>
          <p:cNvCxnSpPr/>
          <p:nvPr/>
        </p:nvCxnSpPr>
        <p:spPr>
          <a:xfrm>
            <a:off x="6878638" y="4084638"/>
            <a:ext cx="0" cy="512762"/>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24" name="图表 23"/>
          <p:cNvGraphicFramePr>
            <a:graphicFrameLocks/>
          </p:cNvGraphicFramePr>
          <p:nvPr>
            <p:extLst>
              <p:ext uri="{D42A27DB-BD31-4B8C-83A1-F6EECF244321}">
                <p14:modId xmlns:p14="http://schemas.microsoft.com/office/powerpoint/2010/main" xmlns="" val="1961292244"/>
              </p:ext>
            </p:extLst>
          </p:nvPr>
        </p:nvGraphicFramePr>
        <p:xfrm>
          <a:off x="-318922" y="787853"/>
          <a:ext cx="7384885" cy="5212443"/>
        </p:xfrm>
        <a:graphic>
          <a:graphicData uri="http://schemas.openxmlformats.org/drawingml/2006/chart">
            <c:chart xmlns:c="http://schemas.openxmlformats.org/drawingml/2006/chart" xmlns:r="http://schemas.openxmlformats.org/officeDocument/2006/relationships" r:id="rId5"/>
          </a:graphicData>
        </a:graphic>
      </p:graphicFrame>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200" advTm="1745">
        <p14:prism/>
      </p:transition>
    </mc:Choice>
    <mc:Fallback>
      <p:transition spd="slow" advTm="1745">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6866"/>
                                        </p:tgtEl>
                                        <p:attrNameLst>
                                          <p:attrName>style.visibility</p:attrName>
                                        </p:attrNameLst>
                                      </p:cBhvr>
                                      <p:to>
                                        <p:strVal val="visible"/>
                                      </p:to>
                                    </p:set>
                                    <p:anim calcmode="lin" valueType="num">
                                      <p:cBhvr additive="base">
                                        <p:cTn id="16" dur="500" fill="hold"/>
                                        <p:tgtEl>
                                          <p:spTgt spid="36866"/>
                                        </p:tgtEl>
                                        <p:attrNameLst>
                                          <p:attrName>ppt_x</p:attrName>
                                        </p:attrNameLst>
                                      </p:cBhvr>
                                      <p:tavLst>
                                        <p:tav tm="0">
                                          <p:val>
                                            <p:strVal val="#ppt_x"/>
                                          </p:val>
                                        </p:tav>
                                        <p:tav tm="100000">
                                          <p:val>
                                            <p:strVal val="#ppt_x"/>
                                          </p:val>
                                        </p:tav>
                                      </p:tavLst>
                                    </p:anim>
                                    <p:anim calcmode="lin" valueType="num">
                                      <p:cBhvr additive="base">
                                        <p:cTn id="17" dur="500" fill="hold"/>
                                        <p:tgtEl>
                                          <p:spTgt spid="36866"/>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ppt_x"/>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ppt_x"/>
                                          </p:val>
                                        </p:tav>
                                        <p:tav tm="100000">
                                          <p:val>
                                            <p:strVal val="#ppt_x"/>
                                          </p:val>
                                        </p:tav>
                                      </p:tavLst>
                                    </p:anim>
                                    <p:anim calcmode="lin" valueType="num">
                                      <p:cBhvr additive="base">
                                        <p:cTn id="33" dur="500" fill="hold"/>
                                        <p:tgtEl>
                                          <p:spTgt spid="8"/>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36872"/>
                                        </p:tgtEl>
                                        <p:attrNameLst>
                                          <p:attrName>style.visibility</p:attrName>
                                        </p:attrNameLst>
                                      </p:cBhvr>
                                      <p:to>
                                        <p:strVal val="visible"/>
                                      </p:to>
                                    </p:set>
                                    <p:anim calcmode="lin" valueType="num">
                                      <p:cBhvr additive="base">
                                        <p:cTn id="40" dur="500" fill="hold"/>
                                        <p:tgtEl>
                                          <p:spTgt spid="36872"/>
                                        </p:tgtEl>
                                        <p:attrNameLst>
                                          <p:attrName>ppt_x</p:attrName>
                                        </p:attrNameLst>
                                      </p:cBhvr>
                                      <p:tavLst>
                                        <p:tav tm="0">
                                          <p:val>
                                            <p:strVal val="#ppt_x"/>
                                          </p:val>
                                        </p:tav>
                                        <p:tav tm="100000">
                                          <p:val>
                                            <p:strVal val="#ppt_x"/>
                                          </p:val>
                                        </p:tav>
                                      </p:tavLst>
                                    </p:anim>
                                    <p:anim calcmode="lin" valueType="num">
                                      <p:cBhvr additive="base">
                                        <p:cTn id="41" dur="500" fill="hold"/>
                                        <p:tgtEl>
                                          <p:spTgt spid="36872"/>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additive="base">
                                        <p:cTn id="44" dur="500" fill="hold"/>
                                        <p:tgtEl>
                                          <p:spTgt spid="18"/>
                                        </p:tgtEl>
                                        <p:attrNameLst>
                                          <p:attrName>ppt_x</p:attrName>
                                        </p:attrNameLst>
                                      </p:cBhvr>
                                      <p:tavLst>
                                        <p:tav tm="0">
                                          <p:val>
                                            <p:strVal val="#ppt_x"/>
                                          </p:val>
                                        </p:tav>
                                        <p:tav tm="100000">
                                          <p:val>
                                            <p:strVal val="#ppt_x"/>
                                          </p:val>
                                        </p:tav>
                                      </p:tavLst>
                                    </p:anim>
                                    <p:anim calcmode="lin" valueType="num">
                                      <p:cBhvr additive="base">
                                        <p:cTn id="45" dur="500" fill="hold"/>
                                        <p:tgtEl>
                                          <p:spTgt spid="18"/>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36874"/>
                                        </p:tgtEl>
                                        <p:attrNameLst>
                                          <p:attrName>style.visibility</p:attrName>
                                        </p:attrNameLst>
                                      </p:cBhvr>
                                      <p:to>
                                        <p:strVal val="visible"/>
                                      </p:to>
                                    </p:set>
                                    <p:anim calcmode="lin" valueType="num">
                                      <p:cBhvr additive="base">
                                        <p:cTn id="48" dur="500" fill="hold"/>
                                        <p:tgtEl>
                                          <p:spTgt spid="36874"/>
                                        </p:tgtEl>
                                        <p:attrNameLst>
                                          <p:attrName>ppt_x</p:attrName>
                                        </p:attrNameLst>
                                      </p:cBhvr>
                                      <p:tavLst>
                                        <p:tav tm="0">
                                          <p:val>
                                            <p:strVal val="#ppt_x"/>
                                          </p:val>
                                        </p:tav>
                                        <p:tav tm="100000">
                                          <p:val>
                                            <p:strVal val="#ppt_x"/>
                                          </p:val>
                                        </p:tav>
                                      </p:tavLst>
                                    </p:anim>
                                    <p:anim calcmode="lin" valueType="num">
                                      <p:cBhvr additive="base">
                                        <p:cTn id="49" dur="500" fill="hold"/>
                                        <p:tgtEl>
                                          <p:spTgt spid="36874"/>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 calcmode="lin" valueType="num">
                                      <p:cBhvr additive="base">
                                        <p:cTn id="52" dur="500" fill="hold"/>
                                        <p:tgtEl>
                                          <p:spTgt spid="21"/>
                                        </p:tgtEl>
                                        <p:attrNameLst>
                                          <p:attrName>ppt_x</p:attrName>
                                        </p:attrNameLst>
                                      </p:cBhvr>
                                      <p:tavLst>
                                        <p:tav tm="0">
                                          <p:val>
                                            <p:strVal val="#ppt_x"/>
                                          </p:val>
                                        </p:tav>
                                        <p:tav tm="100000">
                                          <p:val>
                                            <p:strVal val="#ppt_x"/>
                                          </p:val>
                                        </p:tav>
                                      </p:tavLst>
                                    </p:anim>
                                    <p:anim calcmode="lin" valueType="num">
                                      <p:cBhvr additive="base">
                                        <p:cTn id="53" dur="500" fill="hold"/>
                                        <p:tgtEl>
                                          <p:spTgt spid="21"/>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36876"/>
                                        </p:tgtEl>
                                        <p:attrNameLst>
                                          <p:attrName>style.visibility</p:attrName>
                                        </p:attrNameLst>
                                      </p:cBhvr>
                                      <p:to>
                                        <p:strVal val="visible"/>
                                      </p:to>
                                    </p:set>
                                    <p:anim calcmode="lin" valueType="num">
                                      <p:cBhvr additive="base">
                                        <p:cTn id="56" dur="500" fill="hold"/>
                                        <p:tgtEl>
                                          <p:spTgt spid="36876"/>
                                        </p:tgtEl>
                                        <p:attrNameLst>
                                          <p:attrName>ppt_x</p:attrName>
                                        </p:attrNameLst>
                                      </p:cBhvr>
                                      <p:tavLst>
                                        <p:tav tm="0">
                                          <p:val>
                                            <p:strVal val="#ppt_x"/>
                                          </p:val>
                                        </p:tav>
                                        <p:tav tm="100000">
                                          <p:val>
                                            <p:strVal val="#ppt_x"/>
                                          </p:val>
                                        </p:tav>
                                      </p:tavLst>
                                    </p:anim>
                                    <p:anim calcmode="lin" valueType="num">
                                      <p:cBhvr additive="base">
                                        <p:cTn id="57" dur="500" fill="hold"/>
                                        <p:tgtEl>
                                          <p:spTgt spid="36876"/>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13"/>
                                        </p:tgtEl>
                                        <p:attrNameLst>
                                          <p:attrName>style.visibility</p:attrName>
                                        </p:attrNameLst>
                                      </p:cBhvr>
                                      <p:to>
                                        <p:strVal val="visible"/>
                                      </p:to>
                                    </p:set>
                                    <p:anim calcmode="lin" valueType="num">
                                      <p:cBhvr additive="base">
                                        <p:cTn id="60" dur="500" fill="hold"/>
                                        <p:tgtEl>
                                          <p:spTgt spid="13"/>
                                        </p:tgtEl>
                                        <p:attrNameLst>
                                          <p:attrName>ppt_x</p:attrName>
                                        </p:attrNameLst>
                                      </p:cBhvr>
                                      <p:tavLst>
                                        <p:tav tm="0">
                                          <p:val>
                                            <p:strVal val="#ppt_x"/>
                                          </p:val>
                                        </p:tav>
                                        <p:tav tm="100000">
                                          <p:val>
                                            <p:strVal val="#ppt_x"/>
                                          </p:val>
                                        </p:tav>
                                      </p:tavLst>
                                    </p:anim>
                                    <p:anim calcmode="lin" valueType="num">
                                      <p:cBhvr additive="base">
                                        <p:cTn id="61" dur="500" fill="hold"/>
                                        <p:tgtEl>
                                          <p:spTgt spid="13"/>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36878"/>
                                        </p:tgtEl>
                                        <p:attrNameLst>
                                          <p:attrName>style.visibility</p:attrName>
                                        </p:attrNameLst>
                                      </p:cBhvr>
                                      <p:to>
                                        <p:strVal val="visible"/>
                                      </p:to>
                                    </p:set>
                                    <p:anim calcmode="lin" valueType="num">
                                      <p:cBhvr additive="base">
                                        <p:cTn id="64" dur="500" fill="hold"/>
                                        <p:tgtEl>
                                          <p:spTgt spid="36878"/>
                                        </p:tgtEl>
                                        <p:attrNameLst>
                                          <p:attrName>ppt_x</p:attrName>
                                        </p:attrNameLst>
                                      </p:cBhvr>
                                      <p:tavLst>
                                        <p:tav tm="0">
                                          <p:val>
                                            <p:strVal val="#ppt_x"/>
                                          </p:val>
                                        </p:tav>
                                        <p:tav tm="100000">
                                          <p:val>
                                            <p:strVal val="#ppt_x"/>
                                          </p:val>
                                        </p:tav>
                                      </p:tavLst>
                                    </p:anim>
                                    <p:anim calcmode="lin" valueType="num">
                                      <p:cBhvr additive="base">
                                        <p:cTn id="65" dur="500" fill="hold"/>
                                        <p:tgtEl>
                                          <p:spTgt spid="36878"/>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16"/>
                                        </p:tgtEl>
                                        <p:attrNameLst>
                                          <p:attrName>style.visibility</p:attrName>
                                        </p:attrNameLst>
                                      </p:cBhvr>
                                      <p:to>
                                        <p:strVal val="visible"/>
                                      </p:to>
                                    </p:set>
                                    <p:anim calcmode="lin" valueType="num">
                                      <p:cBhvr additive="base">
                                        <p:cTn id="68" dur="500" fill="hold"/>
                                        <p:tgtEl>
                                          <p:spTgt spid="16"/>
                                        </p:tgtEl>
                                        <p:attrNameLst>
                                          <p:attrName>ppt_x</p:attrName>
                                        </p:attrNameLst>
                                      </p:cBhvr>
                                      <p:tavLst>
                                        <p:tav tm="0">
                                          <p:val>
                                            <p:strVal val="#ppt_x"/>
                                          </p:val>
                                        </p:tav>
                                        <p:tav tm="100000">
                                          <p:val>
                                            <p:strVal val="#ppt_x"/>
                                          </p:val>
                                        </p:tav>
                                      </p:tavLst>
                                    </p:anim>
                                    <p:anim calcmode="lin" valueType="num">
                                      <p:cBhvr additive="base">
                                        <p:cTn id="69" dur="500" fill="hold"/>
                                        <p:tgtEl>
                                          <p:spTgt spid="16"/>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36880"/>
                                        </p:tgtEl>
                                        <p:attrNameLst>
                                          <p:attrName>style.visibility</p:attrName>
                                        </p:attrNameLst>
                                      </p:cBhvr>
                                      <p:to>
                                        <p:strVal val="visible"/>
                                      </p:to>
                                    </p:set>
                                    <p:anim calcmode="lin" valueType="num">
                                      <p:cBhvr additive="base">
                                        <p:cTn id="72" dur="500" fill="hold"/>
                                        <p:tgtEl>
                                          <p:spTgt spid="36880"/>
                                        </p:tgtEl>
                                        <p:attrNameLst>
                                          <p:attrName>ppt_x</p:attrName>
                                        </p:attrNameLst>
                                      </p:cBhvr>
                                      <p:tavLst>
                                        <p:tav tm="0">
                                          <p:val>
                                            <p:strVal val="#ppt_x"/>
                                          </p:val>
                                        </p:tav>
                                        <p:tav tm="100000">
                                          <p:val>
                                            <p:strVal val="#ppt_x"/>
                                          </p:val>
                                        </p:tav>
                                      </p:tavLst>
                                    </p:anim>
                                    <p:anim calcmode="lin" valueType="num">
                                      <p:cBhvr additive="base">
                                        <p:cTn id="73" dur="500" fill="hold"/>
                                        <p:tgtEl>
                                          <p:spTgt spid="36880"/>
                                        </p:tgtEl>
                                        <p:attrNameLst>
                                          <p:attrName>ppt_y</p:attrName>
                                        </p:attrNameLst>
                                      </p:cBhvr>
                                      <p:tavLst>
                                        <p:tav tm="0">
                                          <p:val>
                                            <p:strVal val="1+#ppt_h/2"/>
                                          </p:val>
                                        </p:tav>
                                        <p:tav tm="100000">
                                          <p:val>
                                            <p:strVal val="#ppt_y"/>
                                          </p:val>
                                        </p:tav>
                                      </p:tavLst>
                                    </p:anim>
                                  </p:childTnLst>
                                </p:cTn>
                              </p:par>
                              <p:par>
                                <p:cTn id="74" presetID="2" presetClass="entr" presetSubtype="4" fill="hold" nodeType="withEffect">
                                  <p:stCondLst>
                                    <p:cond delay="0"/>
                                  </p:stCondLst>
                                  <p:childTnLst>
                                    <p:set>
                                      <p:cBhvr>
                                        <p:cTn id="75" dur="1" fill="hold">
                                          <p:stCondLst>
                                            <p:cond delay="0"/>
                                          </p:stCondLst>
                                        </p:cTn>
                                        <p:tgtEl>
                                          <p:spTgt spid="23"/>
                                        </p:tgtEl>
                                        <p:attrNameLst>
                                          <p:attrName>style.visibility</p:attrName>
                                        </p:attrNameLst>
                                      </p:cBhvr>
                                      <p:to>
                                        <p:strVal val="visible"/>
                                      </p:to>
                                    </p:set>
                                    <p:anim calcmode="lin" valueType="num">
                                      <p:cBhvr additive="base">
                                        <p:cTn id="76" dur="500" fill="hold"/>
                                        <p:tgtEl>
                                          <p:spTgt spid="23"/>
                                        </p:tgtEl>
                                        <p:attrNameLst>
                                          <p:attrName>ppt_x</p:attrName>
                                        </p:attrNameLst>
                                      </p:cBhvr>
                                      <p:tavLst>
                                        <p:tav tm="0">
                                          <p:val>
                                            <p:strVal val="#ppt_x"/>
                                          </p:val>
                                        </p:tav>
                                        <p:tav tm="100000">
                                          <p:val>
                                            <p:strVal val="#ppt_x"/>
                                          </p:val>
                                        </p:tav>
                                      </p:tavLst>
                                    </p:anim>
                                    <p:anim calcmode="lin" valueType="num">
                                      <p:cBhvr additive="base">
                                        <p:cTn id="77"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P spid="36872" grpId="0"/>
      <p:bldP spid="18" grpId="0"/>
      <p:bldP spid="36874" grpId="0"/>
      <p:bldP spid="21" grpId="0" animBg="1"/>
      <p:bldP spid="36876" grpId="0"/>
      <p:bldP spid="13" grpId="0"/>
      <p:bldP spid="36878" grpId="0"/>
      <p:bldP spid="16" grpId="0" animBg="1"/>
      <p:bldP spid="36880" grpId="0"/>
      <p:bldGraphic spid="24" grpId="0">
        <p:bldAsOne/>
      </p:bldGraphic>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7889" name="组合 8"/>
          <p:cNvGrpSpPr>
            <a:grpSpLocks/>
          </p:cNvGrpSpPr>
          <p:nvPr/>
        </p:nvGrpSpPr>
        <p:grpSpPr bwMode="auto">
          <a:xfrm>
            <a:off x="2085975" y="2344738"/>
            <a:ext cx="8010525" cy="2189162"/>
            <a:chOff x="2735740" y="2992144"/>
            <a:chExt cx="6594167" cy="1802543"/>
          </a:xfrm>
        </p:grpSpPr>
        <p:cxnSp>
          <p:nvCxnSpPr>
            <p:cNvPr id="2" name="直接连接符 1"/>
            <p:cNvCxnSpPr/>
            <p:nvPr/>
          </p:nvCxnSpPr>
          <p:spPr>
            <a:xfrm>
              <a:off x="2735740" y="3903219"/>
              <a:ext cx="1879194" cy="891468"/>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4618855" y="3985569"/>
              <a:ext cx="1412662" cy="806504"/>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6027597" y="3903219"/>
              <a:ext cx="2501236" cy="83657"/>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H="1">
              <a:off x="8528832" y="2992144"/>
              <a:ext cx="801075" cy="911075"/>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887188" y="3469249"/>
              <a:ext cx="641644" cy="433970"/>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027597" y="3986876"/>
              <a:ext cx="350225" cy="385606"/>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424139" y="4180332"/>
              <a:ext cx="196022" cy="610434"/>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658813" y="3584575"/>
            <a:ext cx="1782762" cy="338138"/>
          </a:xfrm>
          <a:prstGeom prst="rect">
            <a:avLst/>
          </a:prstGeom>
        </p:spPr>
        <p:txBody>
          <a:bodyPr>
            <a:spAutoFit/>
          </a:bodyPr>
          <a:lstStyle/>
          <a:p>
            <a:pPr fontAlgn="auto">
              <a:spcBef>
                <a:spcPts val="0"/>
              </a:spcBef>
              <a:spcAft>
                <a:spcPts val="0"/>
              </a:spcAft>
              <a:defRPr/>
            </a:pPr>
            <a:r>
              <a:rPr lang="en-US" altLang="zh-CN" sz="1600" b="1" dirty="0">
                <a:solidFill>
                  <a:schemeClr val="accent4"/>
                </a:solidFill>
                <a:latin typeface="+mn-lt"/>
                <a:ea typeface="+mn-ea"/>
              </a:rPr>
              <a:t>LOREM IPSUM </a:t>
            </a:r>
            <a:endParaRPr lang="zh-CN" altLang="en-US" sz="1600" b="1" dirty="0">
              <a:solidFill>
                <a:schemeClr val="accent4"/>
              </a:solidFill>
              <a:latin typeface="+mn-lt"/>
              <a:ea typeface="+mn-ea"/>
            </a:endParaRPr>
          </a:p>
        </p:txBody>
      </p:sp>
      <p:sp>
        <p:nvSpPr>
          <p:cNvPr id="37891" name="矩形 10"/>
          <p:cNvSpPr>
            <a:spLocks noChangeArrowheads="1"/>
          </p:cNvSpPr>
          <p:nvPr/>
        </p:nvSpPr>
        <p:spPr bwMode="auto">
          <a:xfrm>
            <a:off x="658813" y="3843338"/>
            <a:ext cx="2790825" cy="954087"/>
          </a:xfrm>
          <a:prstGeom prst="rect">
            <a:avLst/>
          </a:prstGeom>
          <a:noFill/>
          <a:ln w="9525">
            <a:noFill/>
            <a:miter lim="800000"/>
            <a:headEnd/>
            <a:tailEnd/>
          </a:ln>
        </p:spPr>
        <p:txBody>
          <a:bodyPr>
            <a:spAutoFit/>
          </a:bodyPr>
          <a:lstStyle/>
          <a:p>
            <a:r>
              <a:rPr lang="en-US" altLang="zh-CN" sz="1400">
                <a:solidFill>
                  <a:schemeClr val="bg1"/>
                </a:solidFill>
                <a:latin typeface="Segoe UI Semilight" charset="0"/>
                <a:ea typeface="微软雅黑" pitchFamily="34" charset="-122"/>
              </a:rPr>
              <a:t>Lorem ipsum dolor sit amet,consectuer adipiscing elit,sed diam nonummy nibh euismod tincidunt</a:t>
            </a:r>
            <a:endParaRPr lang="zh-CN" altLang="en-US" sz="1400">
              <a:solidFill>
                <a:schemeClr val="bg1"/>
              </a:solidFill>
              <a:latin typeface="Segoe UI Semilight" charset="0"/>
              <a:ea typeface="微软雅黑" pitchFamily="34" charset="-122"/>
            </a:endParaRPr>
          </a:p>
        </p:txBody>
      </p:sp>
      <p:sp>
        <p:nvSpPr>
          <p:cNvPr id="13" name="矩形 12"/>
          <p:cNvSpPr/>
          <p:nvPr/>
        </p:nvSpPr>
        <p:spPr>
          <a:xfrm>
            <a:off x="4137025" y="4673600"/>
            <a:ext cx="1784350" cy="339725"/>
          </a:xfrm>
          <a:prstGeom prst="rect">
            <a:avLst/>
          </a:prstGeom>
        </p:spPr>
        <p:txBody>
          <a:bodyPr>
            <a:spAutoFit/>
          </a:bodyPr>
          <a:lstStyle/>
          <a:p>
            <a:pPr fontAlgn="auto">
              <a:spcBef>
                <a:spcPts val="0"/>
              </a:spcBef>
              <a:spcAft>
                <a:spcPts val="0"/>
              </a:spcAft>
              <a:defRPr/>
            </a:pPr>
            <a:r>
              <a:rPr lang="en-US" altLang="zh-CN" sz="1600" b="1">
                <a:solidFill>
                  <a:schemeClr val="accent4"/>
                </a:solidFill>
                <a:latin typeface="+mn-lt"/>
                <a:ea typeface="+mn-ea"/>
              </a:rPr>
              <a:t>LOREM IPSUM </a:t>
            </a:r>
            <a:endParaRPr lang="zh-CN" altLang="en-US" sz="1600" b="1">
              <a:solidFill>
                <a:schemeClr val="accent4"/>
              </a:solidFill>
              <a:latin typeface="+mn-lt"/>
              <a:ea typeface="+mn-ea"/>
            </a:endParaRPr>
          </a:p>
        </p:txBody>
      </p:sp>
      <p:sp>
        <p:nvSpPr>
          <p:cNvPr id="37893" name="矩形 13"/>
          <p:cNvSpPr>
            <a:spLocks noChangeArrowheads="1"/>
          </p:cNvSpPr>
          <p:nvPr/>
        </p:nvSpPr>
        <p:spPr bwMode="auto">
          <a:xfrm>
            <a:off x="4137025" y="4932363"/>
            <a:ext cx="2792413" cy="954087"/>
          </a:xfrm>
          <a:prstGeom prst="rect">
            <a:avLst/>
          </a:prstGeom>
          <a:noFill/>
          <a:ln w="9525">
            <a:noFill/>
            <a:miter lim="800000"/>
            <a:headEnd/>
            <a:tailEnd/>
          </a:ln>
        </p:spPr>
        <p:txBody>
          <a:bodyPr>
            <a:spAutoFit/>
          </a:bodyPr>
          <a:lstStyle/>
          <a:p>
            <a:r>
              <a:rPr lang="en-US" altLang="zh-CN" sz="1400" dirty="0" err="1">
                <a:solidFill>
                  <a:schemeClr val="bg1"/>
                </a:solidFill>
                <a:latin typeface="Segoe UI Semilight" charset="0"/>
                <a:ea typeface="微软雅黑" pitchFamily="34" charset="-122"/>
              </a:rPr>
              <a:t>Lorem</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ipsum</a:t>
            </a:r>
            <a:r>
              <a:rPr lang="en-US" altLang="zh-CN" sz="1400" dirty="0">
                <a:solidFill>
                  <a:schemeClr val="bg1"/>
                </a:solidFill>
                <a:latin typeface="Segoe UI Semilight" charset="0"/>
                <a:ea typeface="微软雅黑" pitchFamily="34" charset="-122"/>
              </a:rPr>
              <a:t> dolor sit </a:t>
            </a:r>
            <a:r>
              <a:rPr lang="en-US" altLang="zh-CN" sz="1400" dirty="0" err="1">
                <a:solidFill>
                  <a:schemeClr val="bg1"/>
                </a:solidFill>
                <a:latin typeface="Segoe UI Semilight" charset="0"/>
                <a:ea typeface="微软雅黑" pitchFamily="34" charset="-122"/>
              </a:rPr>
              <a:t>amet,consectuer</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adipiscing</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elit,sed</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diam</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nonummy</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nibh</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euismod</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tincidunt</a:t>
            </a:r>
            <a:endParaRPr lang="zh-CN" altLang="en-US" sz="1400" dirty="0">
              <a:solidFill>
                <a:schemeClr val="bg1"/>
              </a:solidFill>
              <a:latin typeface="Segoe UI Semilight" charset="0"/>
              <a:ea typeface="微软雅黑" pitchFamily="34" charset="-122"/>
            </a:endParaRPr>
          </a:p>
        </p:txBody>
      </p:sp>
      <p:sp>
        <p:nvSpPr>
          <p:cNvPr id="15" name="矩形 14"/>
          <p:cNvSpPr/>
          <p:nvPr/>
        </p:nvSpPr>
        <p:spPr>
          <a:xfrm>
            <a:off x="4935538" y="2154238"/>
            <a:ext cx="1784350" cy="338137"/>
          </a:xfrm>
          <a:prstGeom prst="rect">
            <a:avLst/>
          </a:prstGeom>
        </p:spPr>
        <p:txBody>
          <a:bodyPr>
            <a:spAutoFit/>
          </a:bodyPr>
          <a:lstStyle/>
          <a:p>
            <a:pPr fontAlgn="auto">
              <a:spcBef>
                <a:spcPts val="0"/>
              </a:spcBef>
              <a:spcAft>
                <a:spcPts val="0"/>
              </a:spcAft>
              <a:defRPr/>
            </a:pPr>
            <a:r>
              <a:rPr lang="en-US" altLang="zh-CN" sz="1600" b="1">
                <a:solidFill>
                  <a:schemeClr val="accent4"/>
                </a:solidFill>
                <a:latin typeface="+mn-lt"/>
                <a:ea typeface="+mn-ea"/>
              </a:rPr>
              <a:t>LOREM IPSUM </a:t>
            </a:r>
            <a:endParaRPr lang="zh-CN" altLang="en-US" sz="1600" b="1">
              <a:solidFill>
                <a:schemeClr val="accent4"/>
              </a:solidFill>
              <a:latin typeface="+mn-lt"/>
              <a:ea typeface="+mn-ea"/>
            </a:endParaRPr>
          </a:p>
        </p:txBody>
      </p:sp>
      <p:sp>
        <p:nvSpPr>
          <p:cNvPr id="37895" name="矩形 15"/>
          <p:cNvSpPr>
            <a:spLocks noChangeArrowheads="1"/>
          </p:cNvSpPr>
          <p:nvPr/>
        </p:nvSpPr>
        <p:spPr bwMode="auto">
          <a:xfrm>
            <a:off x="4935538" y="2411413"/>
            <a:ext cx="2792412" cy="954087"/>
          </a:xfrm>
          <a:prstGeom prst="rect">
            <a:avLst/>
          </a:prstGeom>
          <a:noFill/>
          <a:ln w="9525">
            <a:noFill/>
            <a:miter lim="800000"/>
            <a:headEnd/>
            <a:tailEnd/>
          </a:ln>
        </p:spPr>
        <p:txBody>
          <a:bodyPr>
            <a:spAutoFit/>
          </a:bodyPr>
          <a:lstStyle/>
          <a:p>
            <a:r>
              <a:rPr lang="en-US" altLang="zh-CN" sz="1400">
                <a:solidFill>
                  <a:schemeClr val="bg1"/>
                </a:solidFill>
                <a:latin typeface="Segoe UI Semilight" charset="0"/>
                <a:ea typeface="微软雅黑" pitchFamily="34" charset="-122"/>
              </a:rPr>
              <a:t>Lorem ipsum dolor sit amet,consectuer adipiscing elit,sed diam nonummy nibh euismod tincidunt</a:t>
            </a:r>
            <a:endParaRPr lang="zh-CN" altLang="en-US" sz="1400">
              <a:solidFill>
                <a:schemeClr val="bg1"/>
              </a:solidFill>
              <a:latin typeface="Segoe UI Semilight" charset="0"/>
              <a:ea typeface="微软雅黑" pitchFamily="34" charset="-122"/>
            </a:endParaRPr>
          </a:p>
        </p:txBody>
      </p:sp>
      <p:sp>
        <p:nvSpPr>
          <p:cNvPr id="17" name="矩形 16"/>
          <p:cNvSpPr/>
          <p:nvPr/>
        </p:nvSpPr>
        <p:spPr>
          <a:xfrm>
            <a:off x="8555038" y="3656013"/>
            <a:ext cx="1784350" cy="338137"/>
          </a:xfrm>
          <a:prstGeom prst="rect">
            <a:avLst/>
          </a:prstGeom>
        </p:spPr>
        <p:txBody>
          <a:bodyPr>
            <a:spAutoFit/>
          </a:bodyPr>
          <a:lstStyle/>
          <a:p>
            <a:pPr fontAlgn="auto">
              <a:spcBef>
                <a:spcPts val="0"/>
              </a:spcBef>
              <a:spcAft>
                <a:spcPts val="0"/>
              </a:spcAft>
              <a:defRPr/>
            </a:pPr>
            <a:r>
              <a:rPr lang="en-US" altLang="zh-CN" sz="1600" b="1">
                <a:solidFill>
                  <a:schemeClr val="accent4"/>
                </a:solidFill>
                <a:latin typeface="+mn-lt"/>
                <a:ea typeface="+mn-ea"/>
              </a:rPr>
              <a:t>LOREM IPSUM </a:t>
            </a:r>
            <a:endParaRPr lang="zh-CN" altLang="en-US" sz="1600" b="1">
              <a:solidFill>
                <a:schemeClr val="accent4"/>
              </a:solidFill>
              <a:latin typeface="+mn-lt"/>
              <a:ea typeface="+mn-ea"/>
            </a:endParaRPr>
          </a:p>
        </p:txBody>
      </p:sp>
      <p:sp>
        <p:nvSpPr>
          <p:cNvPr id="37897" name="矩形 17"/>
          <p:cNvSpPr>
            <a:spLocks noChangeArrowheads="1"/>
          </p:cNvSpPr>
          <p:nvPr/>
        </p:nvSpPr>
        <p:spPr bwMode="auto">
          <a:xfrm>
            <a:off x="8555038" y="3913188"/>
            <a:ext cx="2792412" cy="954087"/>
          </a:xfrm>
          <a:prstGeom prst="rect">
            <a:avLst/>
          </a:prstGeom>
          <a:noFill/>
          <a:ln w="9525">
            <a:noFill/>
            <a:miter lim="800000"/>
            <a:headEnd/>
            <a:tailEnd/>
          </a:ln>
        </p:spPr>
        <p:txBody>
          <a:bodyPr>
            <a:spAutoFit/>
          </a:bodyPr>
          <a:lstStyle/>
          <a:p>
            <a:r>
              <a:rPr lang="en-US" altLang="zh-CN" sz="1400">
                <a:solidFill>
                  <a:schemeClr val="bg1"/>
                </a:solidFill>
                <a:latin typeface="Segoe UI Semilight" charset="0"/>
                <a:ea typeface="微软雅黑" pitchFamily="34" charset="-122"/>
              </a:rPr>
              <a:t>Lorem ipsum dolor sit amet,consectuer adipiscing elit,sed diam nonummy nibh euismod tincidunt</a:t>
            </a:r>
            <a:endParaRPr lang="zh-CN" altLang="en-US" sz="1400">
              <a:solidFill>
                <a:schemeClr val="bg1"/>
              </a:solidFill>
              <a:latin typeface="Segoe UI Semilight" charset="0"/>
              <a:ea typeface="微软雅黑" pitchFamily="34" charset="-122"/>
            </a:endParaRPr>
          </a:p>
        </p:txBody>
      </p:sp>
      <p:sp>
        <p:nvSpPr>
          <p:cNvPr id="19" name="矩形 18"/>
          <p:cNvSpPr/>
          <p:nvPr/>
        </p:nvSpPr>
        <p:spPr>
          <a:xfrm>
            <a:off x="8742363" y="1011238"/>
            <a:ext cx="1784350" cy="339725"/>
          </a:xfrm>
          <a:prstGeom prst="rect">
            <a:avLst/>
          </a:prstGeom>
        </p:spPr>
        <p:txBody>
          <a:bodyPr>
            <a:spAutoFit/>
          </a:bodyPr>
          <a:lstStyle/>
          <a:p>
            <a:pPr fontAlgn="auto">
              <a:spcBef>
                <a:spcPts val="0"/>
              </a:spcBef>
              <a:spcAft>
                <a:spcPts val="0"/>
              </a:spcAft>
              <a:defRPr/>
            </a:pPr>
            <a:r>
              <a:rPr lang="en-US" altLang="zh-CN" sz="1600" b="1">
                <a:solidFill>
                  <a:schemeClr val="accent4"/>
                </a:solidFill>
                <a:latin typeface="+mn-lt"/>
                <a:ea typeface="+mn-ea"/>
              </a:rPr>
              <a:t>LOREM IPSUM </a:t>
            </a:r>
            <a:endParaRPr lang="zh-CN" altLang="en-US" sz="1600" b="1">
              <a:solidFill>
                <a:schemeClr val="accent4"/>
              </a:solidFill>
              <a:latin typeface="+mn-lt"/>
              <a:ea typeface="+mn-ea"/>
            </a:endParaRPr>
          </a:p>
        </p:txBody>
      </p:sp>
      <p:sp>
        <p:nvSpPr>
          <p:cNvPr id="37899" name="矩形 19"/>
          <p:cNvSpPr>
            <a:spLocks noChangeArrowheads="1"/>
          </p:cNvSpPr>
          <p:nvPr/>
        </p:nvSpPr>
        <p:spPr bwMode="auto">
          <a:xfrm>
            <a:off x="8742363" y="1270000"/>
            <a:ext cx="2790825" cy="954088"/>
          </a:xfrm>
          <a:prstGeom prst="rect">
            <a:avLst/>
          </a:prstGeom>
          <a:noFill/>
          <a:ln w="9525">
            <a:noFill/>
            <a:miter lim="800000"/>
            <a:headEnd/>
            <a:tailEnd/>
          </a:ln>
        </p:spPr>
        <p:txBody>
          <a:bodyPr>
            <a:spAutoFit/>
          </a:bodyPr>
          <a:lstStyle/>
          <a:p>
            <a:r>
              <a:rPr lang="en-US" altLang="zh-CN" sz="1400">
                <a:solidFill>
                  <a:schemeClr val="bg1"/>
                </a:solidFill>
                <a:latin typeface="Segoe UI Semilight" charset="0"/>
                <a:ea typeface="微软雅黑" pitchFamily="34" charset="-122"/>
              </a:rPr>
              <a:t>Lorem ipsum dolor sit amet,consectuer adipiscing elit,sed diam nonummy nibh euismod tincidunt</a:t>
            </a:r>
            <a:endParaRPr lang="zh-CN" altLang="en-US" sz="1400">
              <a:solidFill>
                <a:schemeClr val="bg1"/>
              </a:solidFill>
              <a:latin typeface="Segoe UI Semilight" charset="0"/>
              <a:ea typeface="微软雅黑" pitchFamily="34" charset="-122"/>
            </a:endParaRPr>
          </a:p>
        </p:txBody>
      </p:sp>
      <p:grpSp>
        <p:nvGrpSpPr>
          <p:cNvPr id="37900" name="组合 21"/>
          <p:cNvGrpSpPr>
            <a:grpSpLocks/>
          </p:cNvGrpSpPr>
          <p:nvPr/>
        </p:nvGrpSpPr>
        <p:grpSpPr bwMode="auto">
          <a:xfrm>
            <a:off x="673100" y="604838"/>
            <a:ext cx="3265488" cy="400050"/>
            <a:chOff x="672792" y="604872"/>
            <a:chExt cx="3265774" cy="400110"/>
          </a:xfrm>
        </p:grpSpPr>
        <p:sp>
          <p:nvSpPr>
            <p:cNvPr id="37901" name="矩形 22"/>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24" name="直角三角形 23"/>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25" name="直角三角形 24"/>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spTree>
    <p:custDataLst>
      <p:tags r:id="rId1"/>
    </p:custDataLst>
  </p:cSld>
  <p:clrMapOvr>
    <a:masterClrMapping/>
  </p:clrMapOvr>
  <p:transition spd="slow" advTm="2888">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900"/>
                                        </p:tgtEl>
                                        <p:attrNameLst>
                                          <p:attrName>style.visibility</p:attrName>
                                        </p:attrNameLst>
                                      </p:cBhvr>
                                      <p:to>
                                        <p:strVal val="visible"/>
                                      </p:to>
                                    </p:set>
                                    <p:animEffect transition="in" filter="fade">
                                      <p:cBhvr>
                                        <p:cTn id="7" dur="500"/>
                                        <p:tgtEl>
                                          <p:spTgt spid="3790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7889"/>
                                        </p:tgtEl>
                                        <p:attrNameLst>
                                          <p:attrName>style.visibility</p:attrName>
                                        </p:attrNameLst>
                                      </p:cBhvr>
                                      <p:to>
                                        <p:strVal val="visible"/>
                                      </p:to>
                                    </p:set>
                                    <p:animEffect transition="in" filter="fade">
                                      <p:cBhvr>
                                        <p:cTn id="12" dur="500"/>
                                        <p:tgtEl>
                                          <p:spTgt spid="3788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7891"/>
                                        </p:tgtEl>
                                        <p:attrNameLst>
                                          <p:attrName>style.visibility</p:attrName>
                                        </p:attrNameLst>
                                      </p:cBhvr>
                                      <p:to>
                                        <p:strVal val="visible"/>
                                      </p:to>
                                    </p:set>
                                    <p:anim calcmode="lin" valueType="num">
                                      <p:cBhvr additive="base">
                                        <p:cTn id="17" dur="500" fill="hold"/>
                                        <p:tgtEl>
                                          <p:spTgt spid="37891"/>
                                        </p:tgtEl>
                                        <p:attrNameLst>
                                          <p:attrName>ppt_x</p:attrName>
                                        </p:attrNameLst>
                                      </p:cBhvr>
                                      <p:tavLst>
                                        <p:tav tm="0">
                                          <p:val>
                                            <p:strVal val="#ppt_x"/>
                                          </p:val>
                                        </p:tav>
                                        <p:tav tm="100000">
                                          <p:val>
                                            <p:strVal val="#ppt_x"/>
                                          </p:val>
                                        </p:tav>
                                      </p:tavLst>
                                    </p:anim>
                                    <p:anim calcmode="lin" valueType="num">
                                      <p:cBhvr additive="base">
                                        <p:cTn id="18" dur="500" fill="hold"/>
                                        <p:tgtEl>
                                          <p:spTgt spid="37891"/>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ppt_x"/>
                                          </p:val>
                                        </p:tav>
                                        <p:tav tm="100000">
                                          <p:val>
                                            <p:strVal val="#ppt_x"/>
                                          </p:val>
                                        </p:tav>
                                      </p:tavLst>
                                    </p:anim>
                                    <p:anim calcmode="lin" valueType="num">
                                      <p:cBhvr additive="base">
                                        <p:cTn id="22" dur="500" fill="hold"/>
                                        <p:tgtEl>
                                          <p:spTgt spid="10"/>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additive="base">
                                        <p:cTn id="25" dur="500" fill="hold"/>
                                        <p:tgtEl>
                                          <p:spTgt spid="15"/>
                                        </p:tgtEl>
                                        <p:attrNameLst>
                                          <p:attrName>ppt_x</p:attrName>
                                        </p:attrNameLst>
                                      </p:cBhvr>
                                      <p:tavLst>
                                        <p:tav tm="0">
                                          <p:val>
                                            <p:strVal val="#ppt_x"/>
                                          </p:val>
                                        </p:tav>
                                        <p:tav tm="100000">
                                          <p:val>
                                            <p:strVal val="#ppt_x"/>
                                          </p:val>
                                        </p:tav>
                                      </p:tavLst>
                                    </p:anim>
                                    <p:anim calcmode="lin" valueType="num">
                                      <p:cBhvr additive="base">
                                        <p:cTn id="26" dur="500" fill="hold"/>
                                        <p:tgtEl>
                                          <p:spTgt spid="15"/>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7895"/>
                                        </p:tgtEl>
                                        <p:attrNameLst>
                                          <p:attrName>style.visibility</p:attrName>
                                        </p:attrNameLst>
                                      </p:cBhvr>
                                      <p:to>
                                        <p:strVal val="visible"/>
                                      </p:to>
                                    </p:set>
                                    <p:anim calcmode="lin" valueType="num">
                                      <p:cBhvr additive="base">
                                        <p:cTn id="29" dur="500" fill="hold"/>
                                        <p:tgtEl>
                                          <p:spTgt spid="37895"/>
                                        </p:tgtEl>
                                        <p:attrNameLst>
                                          <p:attrName>ppt_x</p:attrName>
                                        </p:attrNameLst>
                                      </p:cBhvr>
                                      <p:tavLst>
                                        <p:tav tm="0">
                                          <p:val>
                                            <p:strVal val="#ppt_x"/>
                                          </p:val>
                                        </p:tav>
                                        <p:tav tm="100000">
                                          <p:val>
                                            <p:strVal val="#ppt_x"/>
                                          </p:val>
                                        </p:tav>
                                      </p:tavLst>
                                    </p:anim>
                                    <p:anim calcmode="lin" valueType="num">
                                      <p:cBhvr additive="base">
                                        <p:cTn id="30" dur="500" fill="hold"/>
                                        <p:tgtEl>
                                          <p:spTgt spid="3789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ppt_x"/>
                                          </p:val>
                                        </p:tav>
                                        <p:tav tm="100000">
                                          <p:val>
                                            <p:strVal val="#ppt_x"/>
                                          </p:val>
                                        </p:tav>
                                      </p:tavLst>
                                    </p:anim>
                                    <p:anim calcmode="lin" valueType="num">
                                      <p:cBhvr additive="base">
                                        <p:cTn id="34" dur="500" fill="hold"/>
                                        <p:tgtEl>
                                          <p:spTgt spid="13"/>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7893"/>
                                        </p:tgtEl>
                                        <p:attrNameLst>
                                          <p:attrName>style.visibility</p:attrName>
                                        </p:attrNameLst>
                                      </p:cBhvr>
                                      <p:to>
                                        <p:strVal val="visible"/>
                                      </p:to>
                                    </p:set>
                                    <p:anim calcmode="lin" valueType="num">
                                      <p:cBhvr additive="base">
                                        <p:cTn id="37" dur="500" fill="hold"/>
                                        <p:tgtEl>
                                          <p:spTgt spid="37893"/>
                                        </p:tgtEl>
                                        <p:attrNameLst>
                                          <p:attrName>ppt_x</p:attrName>
                                        </p:attrNameLst>
                                      </p:cBhvr>
                                      <p:tavLst>
                                        <p:tav tm="0">
                                          <p:val>
                                            <p:strVal val="#ppt_x"/>
                                          </p:val>
                                        </p:tav>
                                        <p:tav tm="100000">
                                          <p:val>
                                            <p:strVal val="#ppt_x"/>
                                          </p:val>
                                        </p:tav>
                                      </p:tavLst>
                                    </p:anim>
                                    <p:anim calcmode="lin" valueType="num">
                                      <p:cBhvr additive="base">
                                        <p:cTn id="38" dur="500" fill="hold"/>
                                        <p:tgtEl>
                                          <p:spTgt spid="37893"/>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ppt_x"/>
                                          </p:val>
                                        </p:tav>
                                        <p:tav tm="100000">
                                          <p:val>
                                            <p:strVal val="#ppt_x"/>
                                          </p:val>
                                        </p:tav>
                                      </p:tavLst>
                                    </p:anim>
                                    <p:anim calcmode="lin" valueType="num">
                                      <p:cBhvr additive="base">
                                        <p:cTn id="42" dur="500" fill="hold"/>
                                        <p:tgtEl>
                                          <p:spTgt spid="1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7897"/>
                                        </p:tgtEl>
                                        <p:attrNameLst>
                                          <p:attrName>style.visibility</p:attrName>
                                        </p:attrNameLst>
                                      </p:cBhvr>
                                      <p:to>
                                        <p:strVal val="visible"/>
                                      </p:to>
                                    </p:set>
                                    <p:anim calcmode="lin" valueType="num">
                                      <p:cBhvr additive="base">
                                        <p:cTn id="45" dur="500" fill="hold"/>
                                        <p:tgtEl>
                                          <p:spTgt spid="37897"/>
                                        </p:tgtEl>
                                        <p:attrNameLst>
                                          <p:attrName>ppt_x</p:attrName>
                                        </p:attrNameLst>
                                      </p:cBhvr>
                                      <p:tavLst>
                                        <p:tav tm="0">
                                          <p:val>
                                            <p:strVal val="#ppt_x"/>
                                          </p:val>
                                        </p:tav>
                                        <p:tav tm="100000">
                                          <p:val>
                                            <p:strVal val="#ppt_x"/>
                                          </p:val>
                                        </p:tav>
                                      </p:tavLst>
                                    </p:anim>
                                    <p:anim calcmode="lin" valueType="num">
                                      <p:cBhvr additive="base">
                                        <p:cTn id="46" dur="500" fill="hold"/>
                                        <p:tgtEl>
                                          <p:spTgt spid="37897"/>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 calcmode="lin" valueType="num">
                                      <p:cBhvr additive="base">
                                        <p:cTn id="49" dur="500" fill="hold"/>
                                        <p:tgtEl>
                                          <p:spTgt spid="19"/>
                                        </p:tgtEl>
                                        <p:attrNameLst>
                                          <p:attrName>ppt_x</p:attrName>
                                        </p:attrNameLst>
                                      </p:cBhvr>
                                      <p:tavLst>
                                        <p:tav tm="0">
                                          <p:val>
                                            <p:strVal val="#ppt_x"/>
                                          </p:val>
                                        </p:tav>
                                        <p:tav tm="100000">
                                          <p:val>
                                            <p:strVal val="#ppt_x"/>
                                          </p:val>
                                        </p:tav>
                                      </p:tavLst>
                                    </p:anim>
                                    <p:anim calcmode="lin" valueType="num">
                                      <p:cBhvr additive="base">
                                        <p:cTn id="50" dur="500" fill="hold"/>
                                        <p:tgtEl>
                                          <p:spTgt spid="19"/>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37899"/>
                                        </p:tgtEl>
                                        <p:attrNameLst>
                                          <p:attrName>style.visibility</p:attrName>
                                        </p:attrNameLst>
                                      </p:cBhvr>
                                      <p:to>
                                        <p:strVal val="visible"/>
                                      </p:to>
                                    </p:set>
                                    <p:anim calcmode="lin" valueType="num">
                                      <p:cBhvr additive="base">
                                        <p:cTn id="53" dur="500" fill="hold"/>
                                        <p:tgtEl>
                                          <p:spTgt spid="37899"/>
                                        </p:tgtEl>
                                        <p:attrNameLst>
                                          <p:attrName>ppt_x</p:attrName>
                                        </p:attrNameLst>
                                      </p:cBhvr>
                                      <p:tavLst>
                                        <p:tav tm="0">
                                          <p:val>
                                            <p:strVal val="#ppt_x"/>
                                          </p:val>
                                        </p:tav>
                                        <p:tav tm="100000">
                                          <p:val>
                                            <p:strVal val="#ppt_x"/>
                                          </p:val>
                                        </p:tav>
                                      </p:tavLst>
                                    </p:anim>
                                    <p:anim calcmode="lin" valueType="num">
                                      <p:cBhvr additive="base">
                                        <p:cTn id="54" dur="500" fill="hold"/>
                                        <p:tgtEl>
                                          <p:spTgt spid="378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7891" grpId="0"/>
      <p:bldP spid="13" grpId="0"/>
      <p:bldP spid="37893" grpId="0"/>
      <p:bldP spid="15" grpId="0"/>
      <p:bldP spid="37895" grpId="0"/>
      <p:bldP spid="17" grpId="0"/>
      <p:bldP spid="37897" grpId="0"/>
      <p:bldP spid="19" grpId="0"/>
      <p:bldP spid="37899" grpId="0"/>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任意多边形 1"/>
          <p:cNvSpPr/>
          <p:nvPr/>
        </p:nvSpPr>
        <p:spPr>
          <a:xfrm>
            <a:off x="809625" y="2257425"/>
            <a:ext cx="2030413" cy="2030413"/>
          </a:xfrm>
          <a:custGeom>
            <a:avLst/>
            <a:gdLst>
              <a:gd name="connsiteX0" fmla="*/ 1069145 w 2138291"/>
              <a:gd name="connsiteY0" fmla="*/ 0 h 2138291"/>
              <a:gd name="connsiteX1" fmla="*/ 2138291 w 2138291"/>
              <a:gd name="connsiteY1" fmla="*/ 1069145 h 2138291"/>
              <a:gd name="connsiteX2" fmla="*/ 1069145 w 2138291"/>
              <a:gd name="connsiteY2" fmla="*/ 2138291 h 2138291"/>
              <a:gd name="connsiteX3" fmla="*/ 0 w 2138291"/>
              <a:gd name="connsiteY3" fmla="*/ 1069145 h 2138291"/>
            </a:gdLst>
            <a:ahLst/>
            <a:cxnLst>
              <a:cxn ang="0">
                <a:pos x="connsiteX0" y="connsiteY0"/>
              </a:cxn>
              <a:cxn ang="0">
                <a:pos x="connsiteX1" y="connsiteY1"/>
              </a:cxn>
              <a:cxn ang="0">
                <a:pos x="connsiteX2" y="connsiteY2"/>
              </a:cxn>
              <a:cxn ang="0">
                <a:pos x="connsiteX3" y="connsiteY3"/>
              </a:cxn>
            </a:cxnLst>
            <a:rect l="l" t="t" r="r" b="b"/>
            <a:pathLst>
              <a:path w="2138291" h="2138291">
                <a:moveTo>
                  <a:pt x="1069145" y="0"/>
                </a:moveTo>
                <a:lnTo>
                  <a:pt x="2138291" y="1069145"/>
                </a:lnTo>
                <a:lnTo>
                  <a:pt x="1069145" y="2138291"/>
                </a:lnTo>
                <a:lnTo>
                  <a:pt x="0" y="1069145"/>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3" name="任意多边形 2"/>
          <p:cNvSpPr/>
          <p:nvPr/>
        </p:nvSpPr>
        <p:spPr>
          <a:xfrm>
            <a:off x="2276475" y="2257425"/>
            <a:ext cx="2030413" cy="2030413"/>
          </a:xfrm>
          <a:custGeom>
            <a:avLst/>
            <a:gdLst>
              <a:gd name="connsiteX0" fmla="*/ 1069145 w 2138291"/>
              <a:gd name="connsiteY0" fmla="*/ 0 h 2138291"/>
              <a:gd name="connsiteX1" fmla="*/ 2138291 w 2138291"/>
              <a:gd name="connsiteY1" fmla="*/ 1069145 h 2138291"/>
              <a:gd name="connsiteX2" fmla="*/ 1069145 w 2138291"/>
              <a:gd name="connsiteY2" fmla="*/ 2138291 h 2138291"/>
              <a:gd name="connsiteX3" fmla="*/ 0 w 2138291"/>
              <a:gd name="connsiteY3" fmla="*/ 1069145 h 2138291"/>
            </a:gdLst>
            <a:ahLst/>
            <a:cxnLst>
              <a:cxn ang="0">
                <a:pos x="connsiteX0" y="connsiteY0"/>
              </a:cxn>
              <a:cxn ang="0">
                <a:pos x="connsiteX1" y="connsiteY1"/>
              </a:cxn>
              <a:cxn ang="0">
                <a:pos x="connsiteX2" y="connsiteY2"/>
              </a:cxn>
              <a:cxn ang="0">
                <a:pos x="connsiteX3" y="connsiteY3"/>
              </a:cxn>
            </a:cxnLst>
            <a:rect l="l" t="t" r="r" b="b"/>
            <a:pathLst>
              <a:path w="2138291" h="2138291">
                <a:moveTo>
                  <a:pt x="1069145" y="0"/>
                </a:moveTo>
                <a:lnTo>
                  <a:pt x="2138291" y="1069145"/>
                </a:lnTo>
                <a:lnTo>
                  <a:pt x="1069145" y="2138291"/>
                </a:lnTo>
                <a:lnTo>
                  <a:pt x="0" y="1069145"/>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sp>
        <p:nvSpPr>
          <p:cNvPr id="4" name="任意多边形 3"/>
          <p:cNvSpPr/>
          <p:nvPr/>
        </p:nvSpPr>
        <p:spPr>
          <a:xfrm>
            <a:off x="3741738" y="2257425"/>
            <a:ext cx="2030412" cy="2030413"/>
          </a:xfrm>
          <a:custGeom>
            <a:avLst/>
            <a:gdLst>
              <a:gd name="connsiteX0" fmla="*/ 1069145 w 2138291"/>
              <a:gd name="connsiteY0" fmla="*/ 0 h 2138291"/>
              <a:gd name="connsiteX1" fmla="*/ 2138291 w 2138291"/>
              <a:gd name="connsiteY1" fmla="*/ 1069145 h 2138291"/>
              <a:gd name="connsiteX2" fmla="*/ 1069145 w 2138291"/>
              <a:gd name="connsiteY2" fmla="*/ 2138291 h 2138291"/>
              <a:gd name="connsiteX3" fmla="*/ 0 w 2138291"/>
              <a:gd name="connsiteY3" fmla="*/ 1069145 h 2138291"/>
            </a:gdLst>
            <a:ahLst/>
            <a:cxnLst>
              <a:cxn ang="0">
                <a:pos x="connsiteX0" y="connsiteY0"/>
              </a:cxn>
              <a:cxn ang="0">
                <a:pos x="connsiteX1" y="connsiteY1"/>
              </a:cxn>
              <a:cxn ang="0">
                <a:pos x="connsiteX2" y="connsiteY2"/>
              </a:cxn>
              <a:cxn ang="0">
                <a:pos x="connsiteX3" y="connsiteY3"/>
              </a:cxn>
            </a:cxnLst>
            <a:rect l="l" t="t" r="r" b="b"/>
            <a:pathLst>
              <a:path w="2138291" h="2138291">
                <a:moveTo>
                  <a:pt x="1069145" y="0"/>
                </a:moveTo>
                <a:lnTo>
                  <a:pt x="2138291" y="1069145"/>
                </a:lnTo>
                <a:lnTo>
                  <a:pt x="1069145" y="2138291"/>
                </a:lnTo>
                <a:lnTo>
                  <a:pt x="0" y="1069145"/>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cxnSp>
        <p:nvCxnSpPr>
          <p:cNvPr id="10" name="直接连接符 9"/>
          <p:cNvCxnSpPr/>
          <p:nvPr/>
        </p:nvCxnSpPr>
        <p:spPr>
          <a:xfrm>
            <a:off x="1825625" y="4287838"/>
            <a:ext cx="0" cy="1066800"/>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3290888" y="4287838"/>
            <a:ext cx="0" cy="1066800"/>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757738" y="4287838"/>
            <a:ext cx="0" cy="1066800"/>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1825625" y="5349875"/>
            <a:ext cx="4564063" cy="0"/>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6389688" y="1916113"/>
            <a:ext cx="0" cy="3438525"/>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6697663" y="1693863"/>
            <a:ext cx="3252787" cy="44291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p>
        </p:txBody>
      </p:sp>
      <p:cxnSp>
        <p:nvCxnSpPr>
          <p:cNvPr id="16" name="直接连接符 15"/>
          <p:cNvCxnSpPr/>
          <p:nvPr/>
        </p:nvCxnSpPr>
        <p:spPr>
          <a:xfrm flipH="1">
            <a:off x="6392863" y="1916113"/>
            <a:ext cx="295275" cy="0"/>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6765925" y="1725613"/>
            <a:ext cx="3200400" cy="369887"/>
          </a:xfrm>
          <a:prstGeom prst="rect">
            <a:avLst/>
          </a:prstGeom>
          <a:noFill/>
        </p:spPr>
        <p:txBody>
          <a:bodyPr>
            <a:spAutoFit/>
          </a:bodyPr>
          <a:lstStyle/>
          <a:p>
            <a:pPr fontAlgn="auto">
              <a:spcBef>
                <a:spcPts val="0"/>
              </a:spcBef>
              <a:spcAft>
                <a:spcPts val="0"/>
              </a:spcAft>
              <a:defRPr/>
            </a:pPr>
            <a:r>
              <a:rPr lang="en-US" altLang="zh-CN" b="1" dirty="0" err="1">
                <a:solidFill>
                  <a:schemeClr val="accent4"/>
                </a:solidFill>
                <a:latin typeface="+mn-lt"/>
                <a:ea typeface="+mn-ea"/>
              </a:rPr>
              <a:t>Lorem</a:t>
            </a:r>
            <a:r>
              <a:rPr lang="en-US" altLang="zh-CN" b="1" dirty="0">
                <a:solidFill>
                  <a:schemeClr val="accent4"/>
                </a:solidFill>
                <a:latin typeface="+mn-lt"/>
                <a:ea typeface="+mn-ea"/>
              </a:rPr>
              <a:t> </a:t>
            </a:r>
            <a:r>
              <a:rPr lang="en-US" altLang="zh-CN" b="1" dirty="0" err="1">
                <a:solidFill>
                  <a:schemeClr val="accent4"/>
                </a:solidFill>
                <a:latin typeface="+mn-lt"/>
                <a:ea typeface="+mn-ea"/>
              </a:rPr>
              <a:t>ipsum</a:t>
            </a:r>
            <a:r>
              <a:rPr lang="en-US" altLang="zh-CN" b="1" dirty="0">
                <a:solidFill>
                  <a:schemeClr val="accent4"/>
                </a:solidFill>
                <a:latin typeface="+mn-lt"/>
                <a:ea typeface="+mn-ea"/>
              </a:rPr>
              <a:t> dolor sit </a:t>
            </a:r>
            <a:r>
              <a:rPr lang="en-US" altLang="zh-CN" b="1" dirty="0" err="1">
                <a:solidFill>
                  <a:schemeClr val="accent4"/>
                </a:solidFill>
                <a:latin typeface="+mn-lt"/>
                <a:ea typeface="+mn-ea"/>
              </a:rPr>
              <a:t>amet</a:t>
            </a:r>
            <a:endParaRPr lang="zh-CN" altLang="en-US" b="1" dirty="0">
              <a:solidFill>
                <a:schemeClr val="accent4"/>
              </a:solidFill>
              <a:latin typeface="+mn-lt"/>
              <a:ea typeface="+mn-ea"/>
            </a:endParaRPr>
          </a:p>
        </p:txBody>
      </p:sp>
      <p:sp>
        <p:nvSpPr>
          <p:cNvPr id="38924" name="文本框 17"/>
          <p:cNvSpPr txBox="1">
            <a:spLocks noChangeArrowheads="1"/>
          </p:cNvSpPr>
          <p:nvPr/>
        </p:nvSpPr>
        <p:spPr bwMode="auto">
          <a:xfrm>
            <a:off x="6773863" y="2436813"/>
            <a:ext cx="4843462" cy="1077912"/>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Lorem ipsum dolor sit amet,consectuer adipiscing elit,sed diam nonummy nibh euismod tincidunt Lorem ipsum dolor sit amet,consectuer adipiscing elit,sed diam nonummy nibh euismod tincidunt</a:t>
            </a:r>
            <a:endParaRPr lang="zh-CN" altLang="en-US" sz="1600">
              <a:solidFill>
                <a:schemeClr val="bg1"/>
              </a:solidFill>
              <a:latin typeface="Segoe UI Semilight" charset="0"/>
              <a:ea typeface="微软雅黑" pitchFamily="34" charset="-122"/>
            </a:endParaRPr>
          </a:p>
        </p:txBody>
      </p:sp>
      <p:sp>
        <p:nvSpPr>
          <p:cNvPr id="38925" name="矩形 18"/>
          <p:cNvSpPr>
            <a:spLocks noChangeArrowheads="1"/>
          </p:cNvSpPr>
          <p:nvPr/>
        </p:nvSpPr>
        <p:spPr bwMode="auto">
          <a:xfrm>
            <a:off x="6773863" y="4011613"/>
            <a:ext cx="4843462" cy="585787"/>
          </a:xfrm>
          <a:prstGeom prst="rect">
            <a:avLst/>
          </a:prstGeom>
          <a:noFill/>
          <a:ln w="9525">
            <a:noFill/>
            <a:miter lim="800000"/>
            <a:headEnd/>
            <a:tailEnd/>
          </a:ln>
        </p:spPr>
        <p:txBody>
          <a:bodyPr>
            <a:spAutoFit/>
          </a:bodyPr>
          <a:lstStyle/>
          <a:p>
            <a:r>
              <a:rPr lang="en-US" altLang="zh-CN" sz="1600">
                <a:solidFill>
                  <a:schemeClr val="bg1"/>
                </a:solidFill>
                <a:latin typeface="Segoe UI Semilight" charset="0"/>
                <a:ea typeface="微软雅黑" pitchFamily="34" charset="-122"/>
              </a:rPr>
              <a:t>Lorem ipsum dolor sit amet,consectuer adipiscing elit,sed diam nonummy nibh euismod tincidunt</a:t>
            </a:r>
            <a:endParaRPr lang="zh-CN" altLang="en-US" sz="1600">
              <a:solidFill>
                <a:schemeClr val="bg1"/>
              </a:solidFill>
              <a:latin typeface="Segoe UI Semilight" charset="0"/>
              <a:ea typeface="微软雅黑" pitchFamily="34" charset="-122"/>
            </a:endParaRPr>
          </a:p>
        </p:txBody>
      </p:sp>
      <p:grpSp>
        <p:nvGrpSpPr>
          <p:cNvPr id="21" name="组合 20"/>
          <p:cNvGrpSpPr/>
          <p:nvPr/>
        </p:nvGrpSpPr>
        <p:grpSpPr>
          <a:xfrm>
            <a:off x="1505352" y="3040158"/>
            <a:ext cx="639501" cy="569281"/>
            <a:chOff x="6699251" y="2735263"/>
            <a:chExt cx="404812" cy="360362"/>
          </a:xfrm>
          <a:solidFill>
            <a:schemeClr val="bg1"/>
          </a:solidFill>
        </p:grpSpPr>
        <p:sp>
          <p:nvSpPr>
            <p:cNvPr id="22" name="Freeform 27"/>
            <p:cNvSpPr>
              <a:spLocks/>
            </p:cNvSpPr>
            <p:nvPr/>
          </p:nvSpPr>
          <p:spPr bwMode="auto">
            <a:xfrm>
              <a:off x="6980238" y="2746375"/>
              <a:ext cx="123825" cy="338137"/>
            </a:xfrm>
            <a:custGeom>
              <a:avLst/>
              <a:gdLst>
                <a:gd name="T0" fmla="*/ 9 w 11"/>
                <a:gd name="T1" fmla="*/ 15 h 30"/>
                <a:gd name="T2" fmla="*/ 1 w 11"/>
                <a:gd name="T3" fmla="*/ 1 h 30"/>
                <a:gd name="T4" fmla="*/ 2 w 11"/>
                <a:gd name="T5" fmla="*/ 0 h 30"/>
                <a:gd name="T6" fmla="*/ 11 w 11"/>
                <a:gd name="T7" fmla="*/ 15 h 30"/>
                <a:gd name="T8" fmla="*/ 1 w 11"/>
                <a:gd name="T9" fmla="*/ 30 h 30"/>
                <a:gd name="T10" fmla="*/ 0 w 11"/>
                <a:gd name="T11" fmla="*/ 28 h 30"/>
                <a:gd name="T12" fmla="*/ 9 w 11"/>
                <a:gd name="T13" fmla="*/ 15 h 30"/>
              </a:gdLst>
              <a:ahLst/>
              <a:cxnLst>
                <a:cxn ang="0">
                  <a:pos x="T0" y="T1"/>
                </a:cxn>
                <a:cxn ang="0">
                  <a:pos x="T2" y="T3"/>
                </a:cxn>
                <a:cxn ang="0">
                  <a:pos x="T4" y="T5"/>
                </a:cxn>
                <a:cxn ang="0">
                  <a:pos x="T6" y="T7"/>
                </a:cxn>
                <a:cxn ang="0">
                  <a:pos x="T8" y="T9"/>
                </a:cxn>
                <a:cxn ang="0">
                  <a:pos x="T10" y="T11"/>
                </a:cxn>
                <a:cxn ang="0">
                  <a:pos x="T12" y="T13"/>
                </a:cxn>
              </a:cxnLst>
              <a:rect l="0" t="0" r="r" b="b"/>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3" name="Freeform 28"/>
            <p:cNvSpPr>
              <a:spLocks/>
            </p:cNvSpPr>
            <p:nvPr/>
          </p:nvSpPr>
          <p:spPr bwMode="auto">
            <a:xfrm>
              <a:off x="6946901" y="2768600"/>
              <a:ext cx="101600" cy="282575"/>
            </a:xfrm>
            <a:custGeom>
              <a:avLst/>
              <a:gdLst>
                <a:gd name="T0" fmla="*/ 7 w 9"/>
                <a:gd name="T1" fmla="*/ 13 h 25"/>
                <a:gd name="T2" fmla="*/ 0 w 9"/>
                <a:gd name="T3" fmla="*/ 2 h 25"/>
                <a:gd name="T4" fmla="*/ 1 w 9"/>
                <a:gd name="T5" fmla="*/ 0 h 25"/>
                <a:gd name="T6" fmla="*/ 9 w 9"/>
                <a:gd name="T7" fmla="*/ 13 h 25"/>
                <a:gd name="T8" fmla="*/ 1 w 9"/>
                <a:gd name="T9" fmla="*/ 25 h 25"/>
                <a:gd name="T10" fmla="*/ 0 w 9"/>
                <a:gd name="T11" fmla="*/ 23 h 25"/>
                <a:gd name="T12" fmla="*/ 7 w 9"/>
                <a:gd name="T13" fmla="*/ 13 h 25"/>
              </a:gdLst>
              <a:ahLst/>
              <a:cxnLst>
                <a:cxn ang="0">
                  <a:pos x="T0" y="T1"/>
                </a:cxn>
                <a:cxn ang="0">
                  <a:pos x="T2" y="T3"/>
                </a:cxn>
                <a:cxn ang="0">
                  <a:pos x="T4" y="T5"/>
                </a:cxn>
                <a:cxn ang="0">
                  <a:pos x="T6" y="T7"/>
                </a:cxn>
                <a:cxn ang="0">
                  <a:pos x="T8" y="T9"/>
                </a:cxn>
                <a:cxn ang="0">
                  <a:pos x="T10" y="T11"/>
                </a:cxn>
                <a:cxn ang="0">
                  <a:pos x="T12" y="T13"/>
                </a:cxn>
              </a:cxnLst>
              <a:rect l="0" t="0" r="r" b="b"/>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4" name="Freeform 29"/>
            <p:cNvSpPr>
              <a:spLocks/>
            </p:cNvSpPr>
            <p:nvPr/>
          </p:nvSpPr>
          <p:spPr bwMode="auto">
            <a:xfrm>
              <a:off x="6789738" y="2735263"/>
              <a:ext cx="123825" cy="360362"/>
            </a:xfrm>
            <a:custGeom>
              <a:avLst/>
              <a:gdLst>
                <a:gd name="T0" fmla="*/ 0 w 78"/>
                <a:gd name="T1" fmla="*/ 64 h 227"/>
                <a:gd name="T2" fmla="*/ 0 w 78"/>
                <a:gd name="T3" fmla="*/ 156 h 227"/>
                <a:gd name="T4" fmla="*/ 49 w 78"/>
                <a:gd name="T5" fmla="*/ 199 h 227"/>
                <a:gd name="T6" fmla="*/ 49 w 78"/>
                <a:gd name="T7" fmla="*/ 114 h 227"/>
                <a:gd name="T8" fmla="*/ 56 w 78"/>
                <a:gd name="T9" fmla="*/ 114 h 227"/>
                <a:gd name="T10" fmla="*/ 56 w 78"/>
                <a:gd name="T11" fmla="*/ 206 h 227"/>
                <a:gd name="T12" fmla="*/ 78 w 78"/>
                <a:gd name="T13" fmla="*/ 227 h 227"/>
                <a:gd name="T14" fmla="*/ 78 w 78"/>
                <a:gd name="T15" fmla="*/ 0 h 227"/>
                <a:gd name="T16" fmla="*/ 0 w 78"/>
                <a:gd name="T17" fmla="*/ 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5" name="Freeform 30"/>
            <p:cNvSpPr>
              <a:spLocks/>
            </p:cNvSpPr>
            <p:nvPr/>
          </p:nvSpPr>
          <p:spPr bwMode="auto">
            <a:xfrm>
              <a:off x="6699251" y="2847975"/>
              <a:ext cx="66675" cy="134937"/>
            </a:xfrm>
            <a:custGeom>
              <a:avLst/>
              <a:gdLst>
                <a:gd name="T0" fmla="*/ 0 w 42"/>
                <a:gd name="T1" fmla="*/ 0 h 85"/>
                <a:gd name="T2" fmla="*/ 0 w 42"/>
                <a:gd name="T3" fmla="*/ 85 h 85"/>
                <a:gd name="T4" fmla="*/ 28 w 42"/>
                <a:gd name="T5" fmla="*/ 85 h 85"/>
                <a:gd name="T6" fmla="*/ 28 w 42"/>
                <a:gd name="T7" fmla="*/ 35 h 85"/>
                <a:gd name="T8" fmla="*/ 35 w 42"/>
                <a:gd name="T9" fmla="*/ 35 h 85"/>
                <a:gd name="T10" fmla="*/ 35 w 42"/>
                <a:gd name="T11" fmla="*/ 85 h 85"/>
                <a:gd name="T12" fmla="*/ 42 w 42"/>
                <a:gd name="T13" fmla="*/ 85 h 85"/>
                <a:gd name="T14" fmla="*/ 42 w 42"/>
                <a:gd name="T15" fmla="*/ 0 h 85"/>
                <a:gd name="T16" fmla="*/ 0 w 42"/>
                <a:gd name="T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85">
                  <a:moveTo>
                    <a:pt x="0" y="0"/>
                  </a:moveTo>
                  <a:lnTo>
                    <a:pt x="0" y="85"/>
                  </a:lnTo>
                  <a:lnTo>
                    <a:pt x="28" y="85"/>
                  </a:lnTo>
                  <a:lnTo>
                    <a:pt x="28" y="35"/>
                  </a:lnTo>
                  <a:lnTo>
                    <a:pt x="35" y="35"/>
                  </a:lnTo>
                  <a:lnTo>
                    <a:pt x="35" y="85"/>
                  </a:lnTo>
                  <a:lnTo>
                    <a:pt x="42" y="85"/>
                  </a:lnTo>
                  <a:lnTo>
                    <a:pt x="42" y="0"/>
                  </a:lnTo>
                  <a:lnTo>
                    <a:pt x="0" y="0"/>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grpSp>
        <p:nvGrpSpPr>
          <p:cNvPr id="26" name="组合 25"/>
          <p:cNvGrpSpPr/>
          <p:nvPr/>
        </p:nvGrpSpPr>
        <p:grpSpPr>
          <a:xfrm>
            <a:off x="3140545" y="2971383"/>
            <a:ext cx="470563" cy="689273"/>
            <a:chOff x="7362826" y="2633663"/>
            <a:chExt cx="338138" cy="495299"/>
          </a:xfrm>
          <a:solidFill>
            <a:schemeClr val="bg1"/>
          </a:solidFill>
        </p:grpSpPr>
        <p:sp>
          <p:nvSpPr>
            <p:cNvPr id="27" name="Freeform 206"/>
            <p:cNvSpPr>
              <a:spLocks/>
            </p:cNvSpPr>
            <p:nvPr/>
          </p:nvSpPr>
          <p:spPr bwMode="auto">
            <a:xfrm>
              <a:off x="7362826" y="2667000"/>
              <a:ext cx="260350" cy="338137"/>
            </a:xfrm>
            <a:custGeom>
              <a:avLst/>
              <a:gdLst>
                <a:gd name="T0" fmla="*/ 23 w 23"/>
                <a:gd name="T1" fmla="*/ 28 h 30"/>
                <a:gd name="T2" fmla="*/ 23 w 23"/>
                <a:gd name="T3" fmla="*/ 28 h 30"/>
                <a:gd name="T4" fmla="*/ 14 w 23"/>
                <a:gd name="T5" fmla="*/ 26 h 30"/>
                <a:gd name="T6" fmla="*/ 2 w 23"/>
                <a:gd name="T7" fmla="*/ 9 h 30"/>
                <a:gd name="T8" fmla="*/ 3 w 23"/>
                <a:gd name="T9" fmla="*/ 0 h 30"/>
              </a:gdLst>
              <a:ahLst/>
              <a:cxnLst>
                <a:cxn ang="0">
                  <a:pos x="T0" y="T1"/>
                </a:cxn>
                <a:cxn ang="0">
                  <a:pos x="T2" y="T3"/>
                </a:cxn>
                <a:cxn ang="0">
                  <a:pos x="T4" y="T5"/>
                </a:cxn>
                <a:cxn ang="0">
                  <a:pos x="T6" y="T7"/>
                </a:cxn>
                <a:cxn ang="0">
                  <a:pos x="T8" y="T9"/>
                </a:cxn>
              </a:cxnLst>
              <a:rect l="0" t="0" r="r" b="b"/>
              <a:pathLst>
                <a:path w="23" h="30">
                  <a:moveTo>
                    <a:pt x="23" y="28"/>
                  </a:moveTo>
                  <a:cubicBezTo>
                    <a:pt x="23" y="28"/>
                    <a:pt x="23" y="28"/>
                    <a:pt x="23" y="28"/>
                  </a:cubicBezTo>
                  <a:cubicBezTo>
                    <a:pt x="20" y="30"/>
                    <a:pt x="16" y="29"/>
                    <a:pt x="14" y="26"/>
                  </a:cubicBezTo>
                  <a:cubicBezTo>
                    <a:pt x="2" y="9"/>
                    <a:pt x="2" y="9"/>
                    <a:pt x="2" y="9"/>
                  </a:cubicBezTo>
                  <a:cubicBezTo>
                    <a:pt x="0" y="7"/>
                    <a:pt x="0" y="3"/>
                    <a:pt x="3" y="0"/>
                  </a:cubicBezTo>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8" name="Freeform 207"/>
            <p:cNvSpPr>
              <a:spLocks/>
            </p:cNvSpPr>
            <p:nvPr/>
          </p:nvSpPr>
          <p:spPr bwMode="auto">
            <a:xfrm>
              <a:off x="7408863" y="2633663"/>
              <a:ext cx="112713" cy="123825"/>
            </a:xfrm>
            <a:custGeom>
              <a:avLst/>
              <a:gdLst>
                <a:gd name="T0" fmla="*/ 9 w 10"/>
                <a:gd name="T1" fmla="*/ 6 h 11"/>
                <a:gd name="T2" fmla="*/ 8 w 10"/>
                <a:gd name="T3" fmla="*/ 9 h 11"/>
                <a:gd name="T4" fmla="*/ 7 w 10"/>
                <a:gd name="T5" fmla="*/ 10 h 11"/>
                <a:gd name="T6" fmla="*/ 5 w 10"/>
                <a:gd name="T7" fmla="*/ 9 h 11"/>
                <a:gd name="T8" fmla="*/ 1 w 10"/>
                <a:gd name="T9" fmla="*/ 4 h 11"/>
                <a:gd name="T10" fmla="*/ 1 w 10"/>
                <a:gd name="T11" fmla="*/ 2 h 11"/>
                <a:gd name="T12" fmla="*/ 3 w 10"/>
                <a:gd name="T13" fmla="*/ 1 h 11"/>
                <a:gd name="T14" fmla="*/ 5 w 10"/>
                <a:gd name="T15" fmla="*/ 1 h 11"/>
                <a:gd name="T16" fmla="*/ 9 w 10"/>
                <a:gd name="T1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9" y="6"/>
                  </a:moveTo>
                  <a:cubicBezTo>
                    <a:pt x="10" y="7"/>
                    <a:pt x="9" y="9"/>
                    <a:pt x="8" y="9"/>
                  </a:cubicBezTo>
                  <a:cubicBezTo>
                    <a:pt x="7" y="10"/>
                    <a:pt x="7" y="10"/>
                    <a:pt x="7" y="10"/>
                  </a:cubicBezTo>
                  <a:cubicBezTo>
                    <a:pt x="6" y="11"/>
                    <a:pt x="5" y="10"/>
                    <a:pt x="5" y="9"/>
                  </a:cubicBezTo>
                  <a:cubicBezTo>
                    <a:pt x="1" y="4"/>
                    <a:pt x="1" y="4"/>
                    <a:pt x="1" y="4"/>
                  </a:cubicBezTo>
                  <a:cubicBezTo>
                    <a:pt x="0" y="4"/>
                    <a:pt x="1" y="2"/>
                    <a:pt x="1" y="2"/>
                  </a:cubicBezTo>
                  <a:cubicBezTo>
                    <a:pt x="3" y="1"/>
                    <a:pt x="3" y="1"/>
                    <a:pt x="3" y="1"/>
                  </a:cubicBezTo>
                  <a:cubicBezTo>
                    <a:pt x="3" y="0"/>
                    <a:pt x="5" y="1"/>
                    <a:pt x="5" y="1"/>
                  </a:cubicBezTo>
                  <a:lnTo>
                    <a:pt x="9" y="6"/>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29" name="Freeform 208"/>
            <p:cNvSpPr>
              <a:spLocks/>
            </p:cNvSpPr>
            <p:nvPr/>
          </p:nvSpPr>
          <p:spPr bwMode="auto">
            <a:xfrm>
              <a:off x="7566026" y="2847975"/>
              <a:ext cx="101600" cy="123825"/>
            </a:xfrm>
            <a:custGeom>
              <a:avLst/>
              <a:gdLst>
                <a:gd name="T0" fmla="*/ 9 w 9"/>
                <a:gd name="T1" fmla="*/ 7 h 11"/>
                <a:gd name="T2" fmla="*/ 8 w 9"/>
                <a:gd name="T3" fmla="*/ 9 h 11"/>
                <a:gd name="T4" fmla="*/ 7 w 9"/>
                <a:gd name="T5" fmla="*/ 10 h 11"/>
                <a:gd name="T6" fmla="*/ 4 w 9"/>
                <a:gd name="T7" fmla="*/ 10 h 11"/>
                <a:gd name="T8" fmla="*/ 1 w 9"/>
                <a:gd name="T9" fmla="*/ 5 h 11"/>
                <a:gd name="T10" fmla="*/ 1 w 9"/>
                <a:gd name="T11" fmla="*/ 2 h 11"/>
                <a:gd name="T12" fmla="*/ 2 w 9"/>
                <a:gd name="T13" fmla="*/ 1 h 11"/>
                <a:gd name="T14" fmla="*/ 5 w 9"/>
                <a:gd name="T15" fmla="*/ 2 h 11"/>
                <a:gd name="T16" fmla="*/ 9 w 9"/>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1">
                  <a:moveTo>
                    <a:pt x="9" y="7"/>
                  </a:moveTo>
                  <a:cubicBezTo>
                    <a:pt x="9" y="7"/>
                    <a:pt x="9" y="9"/>
                    <a:pt x="8" y="9"/>
                  </a:cubicBezTo>
                  <a:cubicBezTo>
                    <a:pt x="7" y="10"/>
                    <a:pt x="7" y="10"/>
                    <a:pt x="7" y="10"/>
                  </a:cubicBezTo>
                  <a:cubicBezTo>
                    <a:pt x="6" y="11"/>
                    <a:pt x="5" y="11"/>
                    <a:pt x="4" y="10"/>
                  </a:cubicBezTo>
                  <a:cubicBezTo>
                    <a:pt x="1" y="5"/>
                    <a:pt x="1" y="5"/>
                    <a:pt x="1" y="5"/>
                  </a:cubicBezTo>
                  <a:cubicBezTo>
                    <a:pt x="0" y="4"/>
                    <a:pt x="0" y="3"/>
                    <a:pt x="1" y="2"/>
                  </a:cubicBezTo>
                  <a:cubicBezTo>
                    <a:pt x="2" y="1"/>
                    <a:pt x="2" y="1"/>
                    <a:pt x="2" y="1"/>
                  </a:cubicBezTo>
                  <a:cubicBezTo>
                    <a:pt x="3" y="0"/>
                    <a:pt x="4" y="1"/>
                    <a:pt x="5" y="2"/>
                  </a:cubicBezTo>
                  <a:lnTo>
                    <a:pt x="9" y="7"/>
                  </a:ln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sp>
          <p:nvSpPr>
            <p:cNvPr id="30" name="Freeform 209"/>
            <p:cNvSpPr>
              <a:spLocks/>
            </p:cNvSpPr>
            <p:nvPr/>
          </p:nvSpPr>
          <p:spPr bwMode="auto">
            <a:xfrm>
              <a:off x="7362826" y="2994025"/>
              <a:ext cx="338138" cy="134937"/>
            </a:xfrm>
            <a:custGeom>
              <a:avLst/>
              <a:gdLst>
                <a:gd name="T0" fmla="*/ 23 w 30"/>
                <a:gd name="T1" fmla="*/ 12 h 12"/>
                <a:gd name="T2" fmla="*/ 17 w 30"/>
                <a:gd name="T3" fmla="*/ 10 h 12"/>
                <a:gd name="T4" fmla="*/ 15 w 30"/>
                <a:gd name="T5" fmla="*/ 6 h 12"/>
                <a:gd name="T6" fmla="*/ 15 w 30"/>
                <a:gd name="T7" fmla="*/ 6 h 12"/>
                <a:gd name="T8" fmla="*/ 13 w 30"/>
                <a:gd name="T9" fmla="*/ 3 h 12"/>
                <a:gd name="T10" fmla="*/ 8 w 30"/>
                <a:gd name="T11" fmla="*/ 2 h 12"/>
                <a:gd name="T12" fmla="*/ 8 w 30"/>
                <a:gd name="T13" fmla="*/ 2 h 12"/>
                <a:gd name="T14" fmla="*/ 4 w 30"/>
                <a:gd name="T15" fmla="*/ 3 h 12"/>
                <a:gd name="T16" fmla="*/ 2 w 30"/>
                <a:gd name="T17" fmla="*/ 6 h 12"/>
                <a:gd name="T18" fmla="*/ 2 w 30"/>
                <a:gd name="T19" fmla="*/ 6 h 12"/>
                <a:gd name="T20" fmla="*/ 1 w 30"/>
                <a:gd name="T21" fmla="*/ 7 h 12"/>
                <a:gd name="T22" fmla="*/ 0 w 30"/>
                <a:gd name="T23" fmla="*/ 6 h 12"/>
                <a:gd name="T24" fmla="*/ 0 w 30"/>
                <a:gd name="T25" fmla="*/ 6 h 12"/>
                <a:gd name="T26" fmla="*/ 3 w 30"/>
                <a:gd name="T27" fmla="*/ 2 h 12"/>
                <a:gd name="T28" fmla="*/ 8 w 30"/>
                <a:gd name="T29" fmla="*/ 0 h 12"/>
                <a:gd name="T30" fmla="*/ 8 w 30"/>
                <a:gd name="T31" fmla="*/ 0 h 12"/>
                <a:gd name="T32" fmla="*/ 14 w 30"/>
                <a:gd name="T33" fmla="*/ 2 h 12"/>
                <a:gd name="T34" fmla="*/ 16 w 30"/>
                <a:gd name="T35" fmla="*/ 6 h 12"/>
                <a:gd name="T36" fmla="*/ 16 w 30"/>
                <a:gd name="T37" fmla="*/ 6 h 12"/>
                <a:gd name="T38" fmla="*/ 18 w 30"/>
                <a:gd name="T39" fmla="*/ 9 h 12"/>
                <a:gd name="T40" fmla="*/ 23 w 30"/>
                <a:gd name="T41" fmla="*/ 10 h 12"/>
                <a:gd name="T42" fmla="*/ 23 w 30"/>
                <a:gd name="T43" fmla="*/ 10 h 12"/>
                <a:gd name="T44" fmla="*/ 23 w 30"/>
                <a:gd name="T45" fmla="*/ 10 h 12"/>
                <a:gd name="T46" fmla="*/ 27 w 30"/>
                <a:gd name="T47" fmla="*/ 9 h 12"/>
                <a:gd name="T48" fmla="*/ 27 w 30"/>
                <a:gd name="T49" fmla="*/ 9 h 12"/>
                <a:gd name="T50" fmla="*/ 29 w 30"/>
                <a:gd name="T51" fmla="*/ 6 h 12"/>
                <a:gd name="T52" fmla="*/ 29 w 30"/>
                <a:gd name="T53" fmla="*/ 6 h 12"/>
                <a:gd name="T54" fmla="*/ 29 w 30"/>
                <a:gd name="T55" fmla="*/ 6 h 12"/>
                <a:gd name="T56" fmla="*/ 27 w 30"/>
                <a:gd name="T57" fmla="*/ 3 h 12"/>
                <a:gd name="T58" fmla="*/ 22 w 30"/>
                <a:gd name="T59" fmla="*/ 1 h 12"/>
                <a:gd name="T60" fmla="*/ 22 w 30"/>
                <a:gd name="T61" fmla="*/ 1 h 12"/>
                <a:gd name="T62" fmla="*/ 22 w 30"/>
                <a:gd name="T63" fmla="*/ 0 h 12"/>
                <a:gd name="T64" fmla="*/ 28 w 30"/>
                <a:gd name="T65" fmla="*/ 2 h 12"/>
                <a:gd name="T66" fmla="*/ 30 w 30"/>
                <a:gd name="T67" fmla="*/ 6 h 12"/>
                <a:gd name="T68" fmla="*/ 30 w 30"/>
                <a:gd name="T69" fmla="*/ 6 h 12"/>
                <a:gd name="T70" fmla="*/ 28 w 30"/>
                <a:gd name="T71" fmla="*/ 10 h 12"/>
                <a:gd name="T72" fmla="*/ 28 w 30"/>
                <a:gd name="T73" fmla="*/ 10 h 12"/>
                <a:gd name="T74" fmla="*/ 23 w 30"/>
                <a:gd name="T7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12">
                  <a:moveTo>
                    <a:pt x="23" y="12"/>
                  </a:moveTo>
                  <a:cubicBezTo>
                    <a:pt x="21" y="12"/>
                    <a:pt x="19" y="11"/>
                    <a:pt x="17" y="10"/>
                  </a:cubicBezTo>
                  <a:cubicBezTo>
                    <a:pt x="16" y="9"/>
                    <a:pt x="15" y="8"/>
                    <a:pt x="15" y="6"/>
                  </a:cubicBezTo>
                  <a:cubicBezTo>
                    <a:pt x="15" y="6"/>
                    <a:pt x="15" y="6"/>
                    <a:pt x="15" y="6"/>
                  </a:cubicBezTo>
                  <a:cubicBezTo>
                    <a:pt x="15" y="5"/>
                    <a:pt x="14" y="4"/>
                    <a:pt x="13" y="3"/>
                  </a:cubicBezTo>
                  <a:cubicBezTo>
                    <a:pt x="12" y="2"/>
                    <a:pt x="10" y="2"/>
                    <a:pt x="8" y="2"/>
                  </a:cubicBezTo>
                  <a:cubicBezTo>
                    <a:pt x="8" y="2"/>
                    <a:pt x="8" y="2"/>
                    <a:pt x="8" y="2"/>
                  </a:cubicBezTo>
                  <a:cubicBezTo>
                    <a:pt x="6" y="2"/>
                    <a:pt x="5" y="2"/>
                    <a:pt x="4" y="3"/>
                  </a:cubicBezTo>
                  <a:cubicBezTo>
                    <a:pt x="2" y="4"/>
                    <a:pt x="2" y="5"/>
                    <a:pt x="2" y="6"/>
                  </a:cubicBezTo>
                  <a:cubicBezTo>
                    <a:pt x="2" y="6"/>
                    <a:pt x="2" y="6"/>
                    <a:pt x="2" y="6"/>
                  </a:cubicBezTo>
                  <a:cubicBezTo>
                    <a:pt x="2" y="6"/>
                    <a:pt x="2" y="7"/>
                    <a:pt x="1" y="7"/>
                  </a:cubicBezTo>
                  <a:cubicBezTo>
                    <a:pt x="1" y="7"/>
                    <a:pt x="0" y="7"/>
                    <a:pt x="0" y="6"/>
                  </a:cubicBezTo>
                  <a:cubicBezTo>
                    <a:pt x="0" y="6"/>
                    <a:pt x="0" y="6"/>
                    <a:pt x="0" y="6"/>
                  </a:cubicBezTo>
                  <a:cubicBezTo>
                    <a:pt x="0" y="4"/>
                    <a:pt x="1" y="3"/>
                    <a:pt x="3" y="2"/>
                  </a:cubicBezTo>
                  <a:cubicBezTo>
                    <a:pt x="4" y="1"/>
                    <a:pt x="6" y="0"/>
                    <a:pt x="8" y="0"/>
                  </a:cubicBezTo>
                  <a:cubicBezTo>
                    <a:pt x="8" y="0"/>
                    <a:pt x="8" y="0"/>
                    <a:pt x="8" y="0"/>
                  </a:cubicBezTo>
                  <a:cubicBezTo>
                    <a:pt x="10" y="0"/>
                    <a:pt x="12" y="1"/>
                    <a:pt x="14" y="2"/>
                  </a:cubicBezTo>
                  <a:cubicBezTo>
                    <a:pt x="15" y="3"/>
                    <a:pt x="16" y="4"/>
                    <a:pt x="16" y="6"/>
                  </a:cubicBezTo>
                  <a:cubicBezTo>
                    <a:pt x="16" y="6"/>
                    <a:pt x="16" y="6"/>
                    <a:pt x="16" y="6"/>
                  </a:cubicBezTo>
                  <a:cubicBezTo>
                    <a:pt x="16" y="7"/>
                    <a:pt x="17" y="8"/>
                    <a:pt x="18" y="9"/>
                  </a:cubicBezTo>
                  <a:cubicBezTo>
                    <a:pt x="19" y="10"/>
                    <a:pt x="21" y="10"/>
                    <a:pt x="23" y="10"/>
                  </a:cubicBezTo>
                  <a:cubicBezTo>
                    <a:pt x="23" y="10"/>
                    <a:pt x="23" y="10"/>
                    <a:pt x="23" y="10"/>
                  </a:cubicBezTo>
                  <a:cubicBezTo>
                    <a:pt x="23" y="10"/>
                    <a:pt x="23" y="10"/>
                    <a:pt x="23" y="10"/>
                  </a:cubicBezTo>
                  <a:cubicBezTo>
                    <a:pt x="25" y="10"/>
                    <a:pt x="26" y="10"/>
                    <a:pt x="27" y="9"/>
                  </a:cubicBezTo>
                  <a:cubicBezTo>
                    <a:pt x="27" y="9"/>
                    <a:pt x="27" y="9"/>
                    <a:pt x="27" y="9"/>
                  </a:cubicBezTo>
                  <a:cubicBezTo>
                    <a:pt x="29" y="8"/>
                    <a:pt x="29" y="7"/>
                    <a:pt x="29" y="6"/>
                  </a:cubicBezTo>
                  <a:cubicBezTo>
                    <a:pt x="29" y="6"/>
                    <a:pt x="29" y="6"/>
                    <a:pt x="29" y="6"/>
                  </a:cubicBezTo>
                  <a:cubicBezTo>
                    <a:pt x="29" y="6"/>
                    <a:pt x="29" y="6"/>
                    <a:pt x="29" y="6"/>
                  </a:cubicBezTo>
                  <a:cubicBezTo>
                    <a:pt x="29" y="5"/>
                    <a:pt x="28" y="4"/>
                    <a:pt x="27" y="3"/>
                  </a:cubicBezTo>
                  <a:cubicBezTo>
                    <a:pt x="26" y="2"/>
                    <a:pt x="24" y="1"/>
                    <a:pt x="22" y="1"/>
                  </a:cubicBezTo>
                  <a:cubicBezTo>
                    <a:pt x="22" y="1"/>
                    <a:pt x="22" y="1"/>
                    <a:pt x="22" y="1"/>
                  </a:cubicBezTo>
                  <a:cubicBezTo>
                    <a:pt x="22" y="0"/>
                    <a:pt x="22" y="0"/>
                    <a:pt x="22" y="0"/>
                  </a:cubicBezTo>
                  <a:cubicBezTo>
                    <a:pt x="25" y="0"/>
                    <a:pt x="27" y="1"/>
                    <a:pt x="28" y="2"/>
                  </a:cubicBezTo>
                  <a:cubicBezTo>
                    <a:pt x="29" y="3"/>
                    <a:pt x="30" y="4"/>
                    <a:pt x="30" y="6"/>
                  </a:cubicBezTo>
                  <a:cubicBezTo>
                    <a:pt x="30" y="6"/>
                    <a:pt x="30" y="6"/>
                    <a:pt x="30" y="6"/>
                  </a:cubicBezTo>
                  <a:cubicBezTo>
                    <a:pt x="30" y="8"/>
                    <a:pt x="30" y="9"/>
                    <a:pt x="28" y="10"/>
                  </a:cubicBezTo>
                  <a:cubicBezTo>
                    <a:pt x="28" y="10"/>
                    <a:pt x="28" y="10"/>
                    <a:pt x="28" y="10"/>
                  </a:cubicBezTo>
                  <a:cubicBezTo>
                    <a:pt x="27" y="11"/>
                    <a:pt x="25" y="12"/>
                    <a:pt x="23" y="12"/>
                  </a:cubicBezTo>
                  <a:close/>
                </a:path>
              </a:pathLst>
            </a:custGeom>
            <a:grpFill/>
            <a:ln>
              <a:noFill/>
            </a:ln>
            <a:extLst/>
          </p:spPr>
          <p:txBody>
            <a:bodyPr/>
            <a:lstStyle/>
            <a:p>
              <a:pPr fontAlgn="auto">
                <a:spcBef>
                  <a:spcPts val="0"/>
                </a:spcBef>
                <a:spcAft>
                  <a:spcPts val="0"/>
                </a:spcAft>
                <a:defRPr/>
              </a:pPr>
              <a:endParaRPr lang="zh-CN" altLang="en-US">
                <a:latin typeface="+mn-lt"/>
                <a:ea typeface="+mn-ea"/>
              </a:endParaRPr>
            </a:p>
          </p:txBody>
        </p:sp>
      </p:grpSp>
      <p:grpSp>
        <p:nvGrpSpPr>
          <p:cNvPr id="31" name="组合 30"/>
          <p:cNvGrpSpPr/>
          <p:nvPr/>
        </p:nvGrpSpPr>
        <p:grpSpPr>
          <a:xfrm>
            <a:off x="4493434" y="2997889"/>
            <a:ext cx="563870" cy="548698"/>
            <a:chOff x="4854143" y="1679574"/>
            <a:chExt cx="354013" cy="344487"/>
          </a:xfrm>
          <a:solidFill>
            <a:schemeClr val="bg1"/>
          </a:solidFill>
        </p:grpSpPr>
        <p:sp>
          <p:nvSpPr>
            <p:cNvPr id="32"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p:spPr>
          <p:txBody>
            <a:bodyPr/>
            <a:lstStyle/>
            <a:p>
              <a:pPr fontAlgn="auto">
                <a:spcBef>
                  <a:spcPts val="0"/>
                </a:spcBef>
                <a:spcAft>
                  <a:spcPts val="0"/>
                </a:spcAft>
                <a:defRPr/>
              </a:pPr>
              <a:endParaRPr lang="zh-CN" altLang="en-US" sz="3200">
                <a:latin typeface="+mn-lt"/>
                <a:ea typeface="+mn-ea"/>
              </a:endParaRPr>
            </a:p>
          </p:txBody>
        </p:sp>
        <p:sp>
          <p:nvSpPr>
            <p:cNvPr id="33"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p:spPr>
          <p:txBody>
            <a:bodyPr/>
            <a:lstStyle/>
            <a:p>
              <a:pPr fontAlgn="auto">
                <a:spcBef>
                  <a:spcPts val="0"/>
                </a:spcBef>
                <a:spcAft>
                  <a:spcPts val="0"/>
                </a:spcAft>
                <a:defRPr/>
              </a:pPr>
              <a:endParaRPr lang="zh-CN" altLang="en-US" sz="3200">
                <a:latin typeface="+mn-lt"/>
                <a:ea typeface="+mn-ea"/>
              </a:endParaRPr>
            </a:p>
          </p:txBody>
        </p:sp>
        <p:sp>
          <p:nvSpPr>
            <p:cNvPr id="34"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p:spPr>
          <p:txBody>
            <a:bodyPr/>
            <a:lstStyle/>
            <a:p>
              <a:pPr fontAlgn="auto">
                <a:spcBef>
                  <a:spcPts val="0"/>
                </a:spcBef>
                <a:spcAft>
                  <a:spcPts val="0"/>
                </a:spcAft>
                <a:defRPr/>
              </a:pPr>
              <a:endParaRPr lang="zh-CN" altLang="en-US" sz="3200">
                <a:latin typeface="+mn-lt"/>
                <a:ea typeface="+mn-ea"/>
              </a:endParaRPr>
            </a:p>
          </p:txBody>
        </p:sp>
      </p:grpSp>
      <p:grpSp>
        <p:nvGrpSpPr>
          <p:cNvPr id="38929" name="组合 34"/>
          <p:cNvGrpSpPr>
            <a:grpSpLocks/>
          </p:cNvGrpSpPr>
          <p:nvPr/>
        </p:nvGrpSpPr>
        <p:grpSpPr bwMode="auto">
          <a:xfrm>
            <a:off x="673100" y="604838"/>
            <a:ext cx="3265488" cy="400050"/>
            <a:chOff x="672792" y="604872"/>
            <a:chExt cx="3265774" cy="400110"/>
          </a:xfrm>
        </p:grpSpPr>
        <p:sp>
          <p:nvSpPr>
            <p:cNvPr id="38930" name="矩形 35"/>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37" name="直角三角形 36"/>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38" name="直角三角形 37"/>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spTree>
    <p:custDataLst>
      <p:tags r:id="rId1"/>
    </p:custDataLst>
  </p:cSld>
  <p:clrMapOvr>
    <a:masterClrMapping/>
  </p:clrMapOvr>
  <p:transition spd="slow" advTm="3155">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929"/>
                                        </p:tgtEl>
                                        <p:attrNameLst>
                                          <p:attrName>style.visibility</p:attrName>
                                        </p:attrNameLst>
                                      </p:cBhvr>
                                      <p:to>
                                        <p:strVal val="visible"/>
                                      </p:to>
                                    </p:set>
                                    <p:animEffect transition="in" filter="fade">
                                      <p:cBhvr>
                                        <p:cTn id="7" dur="500"/>
                                        <p:tgtEl>
                                          <p:spTgt spid="389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par>
                                <p:cTn id="40" presetID="10" presetClass="entr" presetSubtype="0" fill="hold"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fade">
                                      <p:cBhvr>
                                        <p:cTn id="45" dur="500"/>
                                        <p:tgtEl>
                                          <p:spTgt spid="2"/>
                                        </p:tgtEl>
                                      </p:cBhvr>
                                    </p:animEffect>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1000"/>
                                        <p:tgtEl>
                                          <p:spTgt spid="15"/>
                                        </p:tgtEl>
                                      </p:cBhvr>
                                    </p:animEffect>
                                    <p:anim calcmode="lin" valueType="num">
                                      <p:cBhvr>
                                        <p:cTn id="51" dur="1000" fill="hold"/>
                                        <p:tgtEl>
                                          <p:spTgt spid="15"/>
                                        </p:tgtEl>
                                        <p:attrNameLst>
                                          <p:attrName>ppt_x</p:attrName>
                                        </p:attrNameLst>
                                      </p:cBhvr>
                                      <p:tavLst>
                                        <p:tav tm="0">
                                          <p:val>
                                            <p:strVal val="#ppt_x"/>
                                          </p:val>
                                        </p:tav>
                                        <p:tav tm="100000">
                                          <p:val>
                                            <p:strVal val="#ppt_x"/>
                                          </p:val>
                                        </p:tav>
                                      </p:tavLst>
                                    </p:anim>
                                    <p:anim calcmode="lin" valueType="num">
                                      <p:cBhvr>
                                        <p:cTn id="52" dur="1000" fill="hold"/>
                                        <p:tgtEl>
                                          <p:spTgt spid="15"/>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1000"/>
                                        <p:tgtEl>
                                          <p:spTgt spid="17"/>
                                        </p:tgtEl>
                                      </p:cBhvr>
                                    </p:animEffect>
                                    <p:anim calcmode="lin" valueType="num">
                                      <p:cBhvr>
                                        <p:cTn id="56" dur="1000" fill="hold"/>
                                        <p:tgtEl>
                                          <p:spTgt spid="17"/>
                                        </p:tgtEl>
                                        <p:attrNameLst>
                                          <p:attrName>ppt_x</p:attrName>
                                        </p:attrNameLst>
                                      </p:cBhvr>
                                      <p:tavLst>
                                        <p:tav tm="0">
                                          <p:val>
                                            <p:strVal val="#ppt_x"/>
                                          </p:val>
                                        </p:tav>
                                        <p:tav tm="100000">
                                          <p:val>
                                            <p:strVal val="#ppt_x"/>
                                          </p:val>
                                        </p:tav>
                                      </p:tavLst>
                                    </p:anim>
                                    <p:anim calcmode="lin" valueType="num">
                                      <p:cBhvr>
                                        <p:cTn id="57" dur="1000" fill="hold"/>
                                        <p:tgtEl>
                                          <p:spTgt spid="17"/>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38924"/>
                                        </p:tgtEl>
                                        <p:attrNameLst>
                                          <p:attrName>style.visibility</p:attrName>
                                        </p:attrNameLst>
                                      </p:cBhvr>
                                      <p:to>
                                        <p:strVal val="visible"/>
                                      </p:to>
                                    </p:set>
                                    <p:animEffect transition="in" filter="fade">
                                      <p:cBhvr>
                                        <p:cTn id="60" dur="1000"/>
                                        <p:tgtEl>
                                          <p:spTgt spid="38924"/>
                                        </p:tgtEl>
                                      </p:cBhvr>
                                    </p:animEffect>
                                    <p:anim calcmode="lin" valueType="num">
                                      <p:cBhvr>
                                        <p:cTn id="61" dur="1000" fill="hold"/>
                                        <p:tgtEl>
                                          <p:spTgt spid="38924"/>
                                        </p:tgtEl>
                                        <p:attrNameLst>
                                          <p:attrName>ppt_x</p:attrName>
                                        </p:attrNameLst>
                                      </p:cBhvr>
                                      <p:tavLst>
                                        <p:tav tm="0">
                                          <p:val>
                                            <p:strVal val="#ppt_x"/>
                                          </p:val>
                                        </p:tav>
                                        <p:tav tm="100000">
                                          <p:val>
                                            <p:strVal val="#ppt_x"/>
                                          </p:val>
                                        </p:tav>
                                      </p:tavLst>
                                    </p:anim>
                                    <p:anim calcmode="lin" valueType="num">
                                      <p:cBhvr>
                                        <p:cTn id="62" dur="1000" fill="hold"/>
                                        <p:tgtEl>
                                          <p:spTgt spid="38924"/>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38925"/>
                                        </p:tgtEl>
                                        <p:attrNameLst>
                                          <p:attrName>style.visibility</p:attrName>
                                        </p:attrNameLst>
                                      </p:cBhvr>
                                      <p:to>
                                        <p:strVal val="visible"/>
                                      </p:to>
                                    </p:set>
                                    <p:animEffect transition="in" filter="fade">
                                      <p:cBhvr>
                                        <p:cTn id="65" dur="1000"/>
                                        <p:tgtEl>
                                          <p:spTgt spid="38925"/>
                                        </p:tgtEl>
                                      </p:cBhvr>
                                    </p:animEffect>
                                    <p:anim calcmode="lin" valueType="num">
                                      <p:cBhvr>
                                        <p:cTn id="66" dur="1000" fill="hold"/>
                                        <p:tgtEl>
                                          <p:spTgt spid="38925"/>
                                        </p:tgtEl>
                                        <p:attrNameLst>
                                          <p:attrName>ppt_x</p:attrName>
                                        </p:attrNameLst>
                                      </p:cBhvr>
                                      <p:tavLst>
                                        <p:tav tm="0">
                                          <p:val>
                                            <p:strVal val="#ppt_x"/>
                                          </p:val>
                                        </p:tav>
                                        <p:tav tm="100000">
                                          <p:val>
                                            <p:strVal val="#ppt_x"/>
                                          </p:val>
                                        </p:tav>
                                      </p:tavLst>
                                    </p:anim>
                                    <p:anim calcmode="lin" valueType="num">
                                      <p:cBhvr>
                                        <p:cTn id="67" dur="1000" fill="hold"/>
                                        <p:tgtEl>
                                          <p:spTgt spid="389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15" grpId="0" animBg="1"/>
      <p:bldP spid="17" grpId="0"/>
      <p:bldP spid="38924" grpId="0"/>
      <p:bldP spid="38925"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3095897" y="2495005"/>
            <a:ext cx="6623929" cy="1446550"/>
          </a:xfrm>
          <a:prstGeom prst="rect">
            <a:avLst/>
          </a:prstGeom>
          <a:noFill/>
        </p:spPr>
        <p:txBody>
          <a:bodyPr wrap="none" rtlCol="0">
            <a:spAutoFit/>
          </a:bodyPr>
          <a:lstStyle/>
          <a:p>
            <a:pPr algn="ctr"/>
            <a:r>
              <a:rPr lang="en-US" altLang="zh-CN" sz="8800" dirty="0" smtClean="0">
                <a:solidFill>
                  <a:schemeClr val="bg1"/>
                </a:solidFill>
                <a:latin typeface="张海山锐谐体2.0-授权联系：Samtype@QQ.com" charset="-122"/>
                <a:ea typeface="张海山锐谐体2.0-授权联系：Samtype@QQ.com" charset="-122"/>
              </a:rPr>
              <a:t>THANK YOU</a:t>
            </a:r>
            <a:endParaRPr lang="zh-CN" altLang="en-US" sz="8800" dirty="0">
              <a:solidFill>
                <a:schemeClr val="bg1"/>
              </a:solidFill>
              <a:latin typeface="张海山锐谐体2.0-授权联系：Samtype@QQ.com" charset="-122"/>
              <a:ea typeface="张海山锐谐体2.0-授权联系：Samtype@QQ.com" charset="-122"/>
            </a:endParaRPr>
          </a:p>
        </p:txBody>
      </p:sp>
      <p:sp>
        <p:nvSpPr>
          <p:cNvPr id="3" name="五角星 2"/>
          <p:cNvSpPr/>
          <p:nvPr/>
        </p:nvSpPr>
        <p:spPr>
          <a:xfrm>
            <a:off x="535576" y="424542"/>
            <a:ext cx="875211" cy="1012371"/>
          </a:xfrm>
          <a:prstGeom prst="star5">
            <a:avLst>
              <a:gd name="adj" fmla="val 0"/>
              <a:gd name="hf" fmla="val 105146"/>
              <a:gd name="vf" fmla="val 1105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71137" y="4710046"/>
            <a:ext cx="3061856" cy="705796"/>
            <a:chOff x="479534" y="4910190"/>
            <a:chExt cx="2321907" cy="437199"/>
          </a:xfrm>
        </p:grpSpPr>
        <p:sp>
          <p:nvSpPr>
            <p:cNvPr id="5" name="矩形 4"/>
            <p:cNvSpPr/>
            <p:nvPr/>
          </p:nvSpPr>
          <p:spPr>
            <a:xfrm>
              <a:off x="479534" y="4910190"/>
              <a:ext cx="2200275" cy="437199"/>
            </a:xfrm>
            <a:prstGeom prst="rect">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tx1"/>
                </a:solidFill>
              </a:endParaRPr>
            </a:p>
          </p:txBody>
        </p:sp>
        <p:sp>
          <p:nvSpPr>
            <p:cNvPr id="6" name="矩形 5"/>
            <p:cNvSpPr/>
            <p:nvPr/>
          </p:nvSpPr>
          <p:spPr>
            <a:xfrm>
              <a:off x="755325" y="4965907"/>
              <a:ext cx="2046116" cy="324104"/>
            </a:xfrm>
            <a:prstGeom prst="rect">
              <a:avLst/>
            </a:prstGeom>
          </p:spPr>
          <p:txBody>
            <a:bodyPr wrap="none">
              <a:spAutoFit/>
            </a:bodyPr>
            <a:lstStyle/>
            <a:p>
              <a:pPr algn="dist"/>
              <a:r>
                <a:rPr lang="zh-CN" altLang="en-US" sz="2800" b="1" dirty="0" smtClean="0">
                  <a:solidFill>
                    <a:schemeClr val="bg1"/>
                  </a:solidFill>
                  <a:latin typeface="微软雅黑" pitchFamily="34" charset="-122"/>
                  <a:ea typeface="微软雅黑" pitchFamily="34" charset="-122"/>
                </a:rPr>
                <a:t>亮亮图文旗舰店</a:t>
              </a:r>
              <a:endParaRPr lang="en-US" altLang="zh-CN" sz="2800" b="1" dirty="0">
                <a:solidFill>
                  <a:schemeClr val="bg1"/>
                </a:solidFill>
                <a:latin typeface="微软雅黑" pitchFamily="34" charset="-122"/>
                <a:ea typeface="微软雅黑" pitchFamily="34" charset="-122"/>
              </a:endParaRPr>
            </a:p>
          </p:txBody>
        </p:sp>
      </p:grpSp>
    </p:spTree>
    <p:custDataLst>
      <p:tags r:id="rId1"/>
    </p:custDataLst>
    <p:extLst>
      <p:ext uri="{BB962C8B-B14F-4D97-AF65-F5344CB8AC3E}">
        <p14:creationId xmlns:p14="http://schemas.microsoft.com/office/powerpoint/2010/main" xmlns="" val="330392828"/>
      </p:ext>
    </p:extLst>
  </p:cSld>
  <p:clrMapOvr>
    <a:masterClrMapping/>
  </p:clrMapOvr>
  <mc:AlternateContent xmlns:mc="http://schemas.openxmlformats.org/markup-compatibility/2006">
    <mc:Choice xmlns:p14="http://schemas.microsoft.com/office/powerpoint/2010/main" xmlns="" Requires="p14">
      <p:transition spd="slow" advTm="1423">
        <p14:flash/>
      </p:transition>
    </mc:Choice>
    <mc:Fallback>
      <p:transition spd="slow" advTm="1423">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110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7409" name="组合 4"/>
          <p:cNvGrpSpPr>
            <a:grpSpLocks/>
          </p:cNvGrpSpPr>
          <p:nvPr/>
        </p:nvGrpSpPr>
        <p:grpSpPr bwMode="auto">
          <a:xfrm>
            <a:off x="1603375" y="1381125"/>
            <a:ext cx="3582988" cy="4095750"/>
            <a:chOff x="2097740" y="1026947"/>
            <a:chExt cx="3581908" cy="4096383"/>
          </a:xfrm>
        </p:grpSpPr>
        <p:sp>
          <p:nvSpPr>
            <p:cNvPr id="3" name="等腰三角形 2"/>
            <p:cNvSpPr/>
            <p:nvPr/>
          </p:nvSpPr>
          <p:spPr>
            <a:xfrm>
              <a:off x="2097740" y="1026947"/>
              <a:ext cx="3581908" cy="3088165"/>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等腰三角形 3"/>
            <p:cNvSpPr/>
            <p:nvPr/>
          </p:nvSpPr>
          <p:spPr>
            <a:xfrm flipV="1">
              <a:off x="2097740" y="2035166"/>
              <a:ext cx="3581908" cy="3088164"/>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6" name="文本框 5"/>
          <p:cNvSpPr txBox="1"/>
          <p:nvPr/>
        </p:nvSpPr>
        <p:spPr>
          <a:xfrm>
            <a:off x="2749701" y="2860829"/>
            <a:ext cx="2037228" cy="1015663"/>
          </a:xfrm>
          <a:prstGeom prst="rect">
            <a:avLst/>
          </a:prstGeom>
          <a:noFill/>
        </p:spPr>
        <p:txBody>
          <a:bodyPr>
            <a:spAutoFit/>
          </a:bodyPr>
          <a:lstStyle/>
          <a:p>
            <a:pPr fontAlgn="auto">
              <a:spcBef>
                <a:spcPts val="0"/>
              </a:spcBef>
              <a:spcAft>
                <a:spcPts val="0"/>
              </a:spcAft>
              <a:defRPr/>
            </a:pPr>
            <a:r>
              <a:rPr lang="en-US" altLang="zh-CN" sz="6000" dirty="0">
                <a:solidFill>
                  <a:schemeClr val="bg1">
                    <a:alpha val="88000"/>
                  </a:schemeClr>
                </a:solidFill>
                <a:latin typeface="MElle HK Light" panose="00000500000000000000" pitchFamily="2" charset="-120"/>
                <a:ea typeface="MElle HK Light" panose="00000500000000000000" pitchFamily="2" charset="-120"/>
              </a:rPr>
              <a:t>one</a:t>
            </a:r>
            <a:endParaRPr lang="zh-CN" altLang="en-US" sz="6000" dirty="0">
              <a:solidFill>
                <a:schemeClr val="bg1">
                  <a:alpha val="88000"/>
                </a:schemeClr>
              </a:solidFill>
              <a:latin typeface="MElle HK Light" panose="00000500000000000000" pitchFamily="2" charset="-120"/>
              <a:ea typeface="MElle HK Light" panose="00000500000000000000" pitchFamily="2" charset="-120"/>
            </a:endParaRPr>
          </a:p>
        </p:txBody>
      </p:sp>
      <p:sp>
        <p:nvSpPr>
          <p:cNvPr id="7" name="文本框 6"/>
          <p:cNvSpPr txBox="1"/>
          <p:nvPr/>
        </p:nvSpPr>
        <p:spPr>
          <a:xfrm>
            <a:off x="5440363" y="2949575"/>
            <a:ext cx="5006975" cy="461963"/>
          </a:xfrm>
          <a:prstGeom prst="rect">
            <a:avLst/>
          </a:prstGeom>
          <a:noFill/>
        </p:spPr>
        <p:txBody>
          <a:bodyPr wrap="none">
            <a:spAutoFit/>
          </a:bodyPr>
          <a:lstStyle/>
          <a:p>
            <a:pPr fontAlgn="auto">
              <a:spcBef>
                <a:spcPts val="0"/>
              </a:spcBef>
              <a:spcAft>
                <a:spcPts val="0"/>
              </a:spcAft>
              <a:defRPr/>
            </a:pPr>
            <a:r>
              <a:rPr lang="en-US" altLang="zh-CN" sz="2400" spc="600" dirty="0">
                <a:solidFill>
                  <a:schemeClr val="bg1">
                    <a:lumMod val="95000"/>
                  </a:schemeClr>
                </a:solidFill>
                <a:latin typeface="+mn-lt"/>
                <a:ea typeface="+mn-ea"/>
              </a:rPr>
              <a:t>ADD YOUR TEXT HERE</a:t>
            </a:r>
            <a:endParaRPr lang="zh-CN" altLang="en-US" sz="2400" spc="600" dirty="0">
              <a:solidFill>
                <a:schemeClr val="bg1">
                  <a:lumMod val="95000"/>
                </a:schemeClr>
              </a:solidFill>
              <a:latin typeface="+mn-lt"/>
              <a:ea typeface="+mn-ea"/>
            </a:endParaRPr>
          </a:p>
        </p:txBody>
      </p:sp>
      <p:sp>
        <p:nvSpPr>
          <p:cNvPr id="17412" name="矩形 7"/>
          <p:cNvSpPr>
            <a:spLocks noChangeArrowheads="1"/>
          </p:cNvSpPr>
          <p:nvPr/>
        </p:nvSpPr>
        <p:spPr bwMode="auto">
          <a:xfrm>
            <a:off x="5440363" y="3692525"/>
            <a:ext cx="5148262" cy="584200"/>
          </a:xfrm>
          <a:prstGeom prst="rect">
            <a:avLst/>
          </a:prstGeom>
          <a:noFill/>
          <a:ln w="9525">
            <a:noFill/>
            <a:miter lim="800000"/>
            <a:headEnd/>
            <a:tailEnd/>
          </a:ln>
        </p:spPr>
        <p:txBody>
          <a:bodyPr>
            <a:spAutoFit/>
          </a:bodyPr>
          <a:lstStyle/>
          <a:p>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endParaRPr lang="en-US" altLang="zh-CN" sz="1600" dirty="0">
              <a:solidFill>
                <a:schemeClr val="bg1"/>
              </a:solidFill>
              <a:latin typeface="Segoe UI Semilight" charset="0"/>
              <a:ea typeface="微软雅黑" pitchFamily="34" charset="-122"/>
            </a:endParaRPr>
          </a:p>
        </p:txBody>
      </p:sp>
    </p:spTree>
    <p:custDataLst>
      <p:tags r:id="rId1"/>
    </p:custDataLst>
  </p:cSld>
  <p:clrMapOvr>
    <a:masterClrMapping/>
  </p:clrMapOvr>
  <p:transition spd="slow" advTm="2748">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7409"/>
                                        </p:tgtEl>
                                        <p:attrNameLst>
                                          <p:attrName>style.visibility</p:attrName>
                                        </p:attrNameLst>
                                      </p:cBhvr>
                                      <p:to>
                                        <p:strVal val="visible"/>
                                      </p:to>
                                    </p:set>
                                    <p:animEffect transition="in" filter="wheel(1)">
                                      <p:cBhvr>
                                        <p:cTn id="7" dur="2000"/>
                                        <p:tgtEl>
                                          <p:spTgt spid="1740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17412"/>
                                        </p:tgtEl>
                                        <p:attrNameLst>
                                          <p:attrName>style.visibility</p:attrName>
                                        </p:attrNameLst>
                                      </p:cBhvr>
                                      <p:to>
                                        <p:strVal val="visible"/>
                                      </p:to>
                                    </p:set>
                                    <p:animEffect transition="in" filter="barn(inVertical)">
                                      <p:cBhvr>
                                        <p:cTn id="24" dur="500"/>
                                        <p:tgtEl>
                                          <p:spTgt spid="174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7412"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 name="图片 11"/>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1205540" y="3338657"/>
            <a:ext cx="2586724" cy="1616703"/>
          </a:xfrm>
          <a:prstGeom prst="rect">
            <a:avLst/>
          </a:prstGeom>
          <a:effectLst>
            <a:softEdge rad="15240"/>
          </a:effectLst>
        </p:spPr>
      </p:pic>
      <p:sp>
        <p:nvSpPr>
          <p:cNvPr id="11" name="圆角矩形 10" hidden="1"/>
          <p:cNvSpPr/>
          <p:nvPr/>
        </p:nvSpPr>
        <p:spPr>
          <a:xfrm>
            <a:off x="0" y="1887538"/>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435" name="矩形 12"/>
          <p:cNvSpPr>
            <a:spLocks noChangeArrowheads="1"/>
          </p:cNvSpPr>
          <p:nvPr/>
        </p:nvSpPr>
        <p:spPr bwMode="auto">
          <a:xfrm>
            <a:off x="3162300" y="5410200"/>
            <a:ext cx="7997825" cy="584200"/>
          </a:xfrm>
          <a:prstGeom prst="rect">
            <a:avLst/>
          </a:prstGeom>
          <a:noFill/>
          <a:ln w="9525">
            <a:noFill/>
            <a:miter lim="800000"/>
            <a:headEnd/>
            <a:tailEnd/>
          </a:ln>
        </p:spPr>
        <p:txBody>
          <a:bodyPr>
            <a:spAutoFit/>
          </a:bodyPr>
          <a:lstStyle/>
          <a:p>
            <a:pPr algn="r">
              <a:spcAft>
                <a:spcPts val="600"/>
              </a:spcAft>
            </a:pPr>
            <a:r>
              <a:rPr lang="en-US" altLang="zh-CN" sz="1600" dirty="0" err="1">
                <a:solidFill>
                  <a:schemeClr val="bg1"/>
                </a:solidFill>
                <a:latin typeface="Segoe UI Semilight" charset="0"/>
                <a:ea typeface="Segoe UI" pitchFamily="34" charset="0"/>
                <a:cs typeface="Segoe UI Semilight" charset="0"/>
              </a:rPr>
              <a:t>Lorem</a:t>
            </a:r>
            <a:r>
              <a:rPr lang="en-US" altLang="zh-CN" sz="1600" dirty="0">
                <a:solidFill>
                  <a:schemeClr val="bg1"/>
                </a:solidFill>
                <a:latin typeface="Segoe UI Semilight" charset="0"/>
                <a:ea typeface="Segoe UI" pitchFamily="34" charset="0"/>
                <a:cs typeface="Segoe UI Semilight" charset="0"/>
              </a:rPr>
              <a:t> </a:t>
            </a:r>
            <a:r>
              <a:rPr lang="en-US" altLang="zh-CN" sz="1600" dirty="0" err="1">
                <a:solidFill>
                  <a:schemeClr val="bg1"/>
                </a:solidFill>
                <a:latin typeface="Segoe UI Semilight" charset="0"/>
                <a:ea typeface="Segoe UI" pitchFamily="34" charset="0"/>
                <a:cs typeface="Segoe UI Semilight" charset="0"/>
              </a:rPr>
              <a:t>ipsum</a:t>
            </a:r>
            <a:r>
              <a:rPr lang="en-US" altLang="zh-CN" sz="1600" dirty="0">
                <a:solidFill>
                  <a:schemeClr val="bg1"/>
                </a:solidFill>
                <a:latin typeface="Segoe UI Semilight" charset="0"/>
                <a:ea typeface="Segoe UI" pitchFamily="34" charset="0"/>
                <a:cs typeface="Segoe UI Semilight" charset="0"/>
              </a:rPr>
              <a:t> dolor sit </a:t>
            </a:r>
            <a:r>
              <a:rPr lang="en-US" altLang="zh-CN" sz="1600" dirty="0" err="1">
                <a:solidFill>
                  <a:schemeClr val="bg1"/>
                </a:solidFill>
                <a:latin typeface="Segoe UI Semilight" charset="0"/>
                <a:ea typeface="Segoe UI" pitchFamily="34" charset="0"/>
                <a:cs typeface="Segoe UI Semilight" charset="0"/>
              </a:rPr>
              <a:t>amet</a:t>
            </a:r>
            <a:r>
              <a:rPr lang="en-US" altLang="zh-CN" sz="1600" dirty="0">
                <a:solidFill>
                  <a:schemeClr val="bg1"/>
                </a:solidFill>
                <a:latin typeface="Segoe UI Semilight" charset="0"/>
                <a:ea typeface="Segoe UI" pitchFamily="34" charset="0"/>
                <a:cs typeface="Segoe UI Semilight" charset="0"/>
              </a:rPr>
              <a:t>, </a:t>
            </a:r>
            <a:r>
              <a:rPr lang="en-US" altLang="zh-CN" sz="1600" dirty="0" err="1">
                <a:solidFill>
                  <a:schemeClr val="bg1"/>
                </a:solidFill>
                <a:latin typeface="Segoe UI Semilight" charset="0"/>
                <a:ea typeface="Segoe UI" pitchFamily="34" charset="0"/>
                <a:cs typeface="Segoe UI Semilight" charset="0"/>
              </a:rPr>
              <a:t>Lorem</a:t>
            </a:r>
            <a:r>
              <a:rPr lang="en-US" altLang="zh-CN" sz="1600" dirty="0">
                <a:solidFill>
                  <a:schemeClr val="bg1"/>
                </a:solidFill>
                <a:latin typeface="Segoe UI Semilight" charset="0"/>
                <a:ea typeface="Segoe UI" pitchFamily="34" charset="0"/>
                <a:cs typeface="Segoe UI Semilight" charset="0"/>
              </a:rPr>
              <a:t> dolor sit </a:t>
            </a:r>
            <a:r>
              <a:rPr lang="en-US" altLang="zh-CN" sz="1600" dirty="0" err="1">
                <a:solidFill>
                  <a:schemeClr val="bg1"/>
                </a:solidFill>
                <a:latin typeface="Segoe UI Semilight" charset="0"/>
                <a:ea typeface="Segoe UI" pitchFamily="34" charset="0"/>
                <a:cs typeface="Segoe UI Semilight" charset="0"/>
              </a:rPr>
              <a:t>Lorem</a:t>
            </a:r>
            <a:r>
              <a:rPr lang="en-US" altLang="zh-CN" sz="1600" dirty="0">
                <a:solidFill>
                  <a:schemeClr val="bg1"/>
                </a:solidFill>
                <a:latin typeface="Segoe UI Semilight" charset="0"/>
                <a:ea typeface="Segoe UI" pitchFamily="34" charset="0"/>
                <a:cs typeface="Segoe UI Semilight" charset="0"/>
              </a:rPr>
              <a:t> </a:t>
            </a:r>
            <a:r>
              <a:rPr lang="en-US" altLang="zh-CN" sz="1600" dirty="0" err="1">
                <a:solidFill>
                  <a:schemeClr val="bg1"/>
                </a:solidFill>
                <a:latin typeface="Segoe UI Semilight" charset="0"/>
                <a:ea typeface="Segoe UI" pitchFamily="34" charset="0"/>
                <a:cs typeface="Segoe UI Semilight" charset="0"/>
              </a:rPr>
              <a:t>ipsum</a:t>
            </a:r>
            <a:r>
              <a:rPr lang="en-US" altLang="zh-CN" sz="1600" dirty="0">
                <a:solidFill>
                  <a:schemeClr val="bg1"/>
                </a:solidFill>
                <a:latin typeface="Segoe UI Semilight" charset="0"/>
                <a:ea typeface="Segoe UI" pitchFamily="34" charset="0"/>
                <a:cs typeface="Segoe UI Semilight" charset="0"/>
              </a:rPr>
              <a:t> dolor sit </a:t>
            </a:r>
            <a:r>
              <a:rPr lang="en-US" altLang="zh-CN" sz="1600" dirty="0" err="1">
                <a:solidFill>
                  <a:schemeClr val="bg1"/>
                </a:solidFill>
                <a:latin typeface="Segoe UI Semilight" charset="0"/>
                <a:ea typeface="Segoe UI" pitchFamily="34" charset="0"/>
                <a:cs typeface="Segoe UI Semilight" charset="0"/>
              </a:rPr>
              <a:t>amet,consectetur</a:t>
            </a:r>
            <a:r>
              <a:rPr lang="en-US" altLang="zh-CN" sz="1600" dirty="0">
                <a:solidFill>
                  <a:schemeClr val="bg1"/>
                </a:solidFill>
                <a:latin typeface="Segoe UI Semilight" charset="0"/>
                <a:ea typeface="Segoe UI" pitchFamily="34" charset="0"/>
                <a:cs typeface="Segoe UI Semilight" charset="0"/>
              </a:rPr>
              <a:t>. </a:t>
            </a:r>
            <a:r>
              <a:rPr lang="en-US" altLang="zh-CN" sz="1600" dirty="0" err="1">
                <a:solidFill>
                  <a:schemeClr val="bg1"/>
                </a:solidFill>
                <a:latin typeface="Segoe UI Semilight" charset="0"/>
                <a:ea typeface="Segoe UI" pitchFamily="34" charset="0"/>
                <a:cs typeface="Segoe UI Semilight" charset="0"/>
              </a:rPr>
              <a:t>amet</a:t>
            </a:r>
            <a:r>
              <a:rPr lang="en-US" altLang="zh-CN" sz="1600" dirty="0">
                <a:solidFill>
                  <a:schemeClr val="bg1"/>
                </a:solidFill>
                <a:latin typeface="Segoe UI Semilight" charset="0"/>
                <a:ea typeface="Segoe UI" pitchFamily="34" charset="0"/>
                <a:cs typeface="Segoe UI Semilight" charset="0"/>
              </a:rPr>
              <a:t>, </a:t>
            </a:r>
            <a:r>
              <a:rPr lang="en-US" altLang="zh-CN" sz="1600" dirty="0" err="1">
                <a:solidFill>
                  <a:schemeClr val="bg1"/>
                </a:solidFill>
                <a:latin typeface="Segoe UI Semilight" charset="0"/>
                <a:ea typeface="Segoe UI" pitchFamily="34" charset="0"/>
                <a:cs typeface="Segoe UI Semilight" charset="0"/>
              </a:rPr>
              <a:t>consectetur</a:t>
            </a:r>
            <a:r>
              <a:rPr lang="en-US" altLang="zh-CN" sz="1600" dirty="0">
                <a:solidFill>
                  <a:schemeClr val="bg1"/>
                </a:solidFill>
                <a:latin typeface="Segoe UI Semilight" charset="0"/>
                <a:ea typeface="Segoe UI" pitchFamily="34" charset="0"/>
                <a:cs typeface="Segoe UI Semilight" charset="0"/>
              </a:rPr>
              <a:t>. </a:t>
            </a:r>
            <a:r>
              <a:rPr lang="en-US" altLang="zh-CN" sz="1600" dirty="0" err="1">
                <a:solidFill>
                  <a:schemeClr val="bg1"/>
                </a:solidFill>
                <a:latin typeface="Segoe UI Semilight" charset="0"/>
                <a:ea typeface="Segoe UI" pitchFamily="34" charset="0"/>
                <a:cs typeface="Segoe UI Semilight" charset="0"/>
              </a:rPr>
              <a:t>amet,consectetur</a:t>
            </a:r>
            <a:r>
              <a:rPr lang="en-US" altLang="zh-CN" sz="1600" dirty="0">
                <a:solidFill>
                  <a:schemeClr val="bg1"/>
                </a:solidFill>
                <a:latin typeface="Segoe UI Semilight" charset="0"/>
                <a:ea typeface="Segoe UI" pitchFamily="34" charset="0"/>
                <a:cs typeface="Segoe UI Semilight" charset="0"/>
              </a:rPr>
              <a:t>. </a:t>
            </a:r>
            <a:r>
              <a:rPr lang="en-US" altLang="zh-CN" sz="1600" dirty="0" err="1">
                <a:solidFill>
                  <a:schemeClr val="bg1"/>
                </a:solidFill>
                <a:latin typeface="Segoe UI Semilight" charset="0"/>
                <a:ea typeface="Segoe UI" pitchFamily="34" charset="0"/>
                <a:cs typeface="Segoe UI Semilight" charset="0"/>
              </a:rPr>
              <a:t>amet</a:t>
            </a:r>
            <a:r>
              <a:rPr lang="en-US" altLang="zh-CN" sz="1600" dirty="0">
                <a:solidFill>
                  <a:schemeClr val="bg1"/>
                </a:solidFill>
                <a:latin typeface="Segoe UI Semilight" charset="0"/>
                <a:ea typeface="Segoe UI" pitchFamily="34" charset="0"/>
                <a:cs typeface="Segoe UI Semilight" charset="0"/>
              </a:rPr>
              <a:t>, </a:t>
            </a:r>
            <a:r>
              <a:rPr lang="en-US" altLang="zh-CN" sz="1600" dirty="0" err="1">
                <a:solidFill>
                  <a:schemeClr val="bg1"/>
                </a:solidFill>
                <a:latin typeface="Segoe UI Semilight" charset="0"/>
                <a:ea typeface="Segoe UI" pitchFamily="34" charset="0"/>
                <a:cs typeface="Segoe UI Semilight" charset="0"/>
              </a:rPr>
              <a:t>consectetur</a:t>
            </a:r>
            <a:endParaRPr lang="en-US" altLang="zh-CN" sz="1600" dirty="0">
              <a:solidFill>
                <a:schemeClr val="bg1"/>
              </a:solidFill>
              <a:latin typeface="Segoe UI Semilight" charset="0"/>
              <a:ea typeface="Segoe UI" pitchFamily="34" charset="0"/>
              <a:cs typeface="Segoe UI Semilight" charset="0"/>
            </a:endParaRPr>
          </a:p>
        </p:txBody>
      </p:sp>
      <p:sp>
        <p:nvSpPr>
          <p:cNvPr id="14" name="文本框 13"/>
          <p:cNvSpPr txBox="1"/>
          <p:nvPr/>
        </p:nvSpPr>
        <p:spPr>
          <a:xfrm>
            <a:off x="917575" y="1320800"/>
            <a:ext cx="7142163" cy="522288"/>
          </a:xfrm>
          <a:prstGeom prst="rect">
            <a:avLst/>
          </a:prstGeom>
          <a:noFill/>
        </p:spPr>
        <p:txBody>
          <a:bodyPr>
            <a:spAutoFit/>
          </a:bodyPr>
          <a:lstStyle/>
          <a:p>
            <a:pPr fontAlgn="auto">
              <a:spcBef>
                <a:spcPts val="0"/>
              </a:spcBef>
              <a:spcAft>
                <a:spcPts val="0"/>
              </a:spcAft>
              <a:defRPr/>
            </a:pPr>
            <a:r>
              <a:rPr lang="en-US" altLang="zh-CN" sz="2800" b="1" dirty="0">
                <a:solidFill>
                  <a:schemeClr val="accent4"/>
                </a:solidFill>
                <a:latin typeface="+mn-lt"/>
                <a:ea typeface="+mn-ea"/>
              </a:rPr>
              <a:t>ADD YOUR TEXT HERE</a:t>
            </a:r>
            <a:endParaRPr lang="zh-CN" altLang="en-US" sz="2800" b="1" dirty="0">
              <a:solidFill>
                <a:schemeClr val="accent4"/>
              </a:solidFill>
              <a:latin typeface="+mn-lt"/>
              <a:ea typeface="+mn-ea"/>
            </a:endParaRPr>
          </a:p>
        </p:txBody>
      </p:sp>
      <p:sp>
        <p:nvSpPr>
          <p:cNvPr id="18437" name="矩形 14"/>
          <p:cNvSpPr>
            <a:spLocks noChangeArrowheads="1"/>
          </p:cNvSpPr>
          <p:nvPr/>
        </p:nvSpPr>
        <p:spPr bwMode="auto">
          <a:xfrm>
            <a:off x="917575" y="1884363"/>
            <a:ext cx="5735638" cy="1077912"/>
          </a:xfrm>
          <a:prstGeom prst="rect">
            <a:avLst/>
          </a:prstGeom>
          <a:noFill/>
          <a:ln w="9525">
            <a:noFill/>
            <a:miter lim="800000"/>
            <a:headEnd/>
            <a:tailEnd/>
          </a:ln>
        </p:spPr>
        <p:txBody>
          <a:bodyPr>
            <a:spAutoFit/>
          </a:bodyPr>
          <a:lstStyle/>
          <a:p>
            <a:pPr algn="just"/>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consectetuer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laoreet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dolore</a:t>
            </a:r>
            <a:r>
              <a:rPr lang="en-US" altLang="zh-CN" sz="1600" dirty="0">
                <a:solidFill>
                  <a:schemeClr val="bg1"/>
                </a:solidFill>
                <a:latin typeface="Segoe UI Semilight" charset="0"/>
                <a:ea typeface="微软雅黑" pitchFamily="34" charset="-122"/>
              </a:rPr>
              <a:t> magna </a:t>
            </a:r>
            <a:r>
              <a:rPr lang="en-US" altLang="zh-CN" sz="1600" dirty="0" err="1">
                <a:solidFill>
                  <a:schemeClr val="bg1"/>
                </a:solidFill>
                <a:latin typeface="Segoe UI Semilight" charset="0"/>
                <a:ea typeface="微软雅黑" pitchFamily="34" charset="-122"/>
              </a:rPr>
              <a:t>aliquam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erat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volutpat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Ut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wisi</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enim</a:t>
            </a:r>
            <a:r>
              <a:rPr lang="en-US" altLang="zh-CN" sz="1600" dirty="0">
                <a:solidFill>
                  <a:schemeClr val="bg1"/>
                </a:solidFill>
                <a:latin typeface="Segoe UI Semilight" charset="0"/>
                <a:ea typeface="微软雅黑" pitchFamily="34" charset="-122"/>
              </a:rPr>
              <a:t> ad minim </a:t>
            </a:r>
            <a:r>
              <a:rPr lang="en-US" altLang="zh-CN" sz="1600" dirty="0" err="1">
                <a:solidFill>
                  <a:schemeClr val="bg1"/>
                </a:solidFill>
                <a:latin typeface="Segoe UI Semilight" charset="0"/>
                <a:ea typeface="微软雅黑" pitchFamily="34" charset="-122"/>
              </a:rPr>
              <a:t>veniam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laoreet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dolore</a:t>
            </a:r>
            <a:r>
              <a:rPr lang="en-US" altLang="zh-CN" sz="1600" dirty="0">
                <a:solidFill>
                  <a:schemeClr val="bg1"/>
                </a:solidFill>
                <a:latin typeface="Segoe UI Semilight" charset="0"/>
                <a:ea typeface="微软雅黑" pitchFamily="34" charset="-122"/>
              </a:rPr>
              <a:t> magna </a:t>
            </a:r>
            <a:r>
              <a:rPr lang="en-US" altLang="zh-CN" sz="1600" dirty="0" err="1">
                <a:solidFill>
                  <a:schemeClr val="bg1"/>
                </a:solidFill>
                <a:latin typeface="Segoe UI Semilight" charset="0"/>
                <a:ea typeface="微软雅黑" pitchFamily="34" charset="-122"/>
              </a:rPr>
              <a:t>aliquam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erat</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volutpat</a:t>
            </a:r>
            <a:r>
              <a:rPr lang="en-US" altLang="zh-CN" sz="1600" dirty="0">
                <a:solidFill>
                  <a:schemeClr val="bg1"/>
                </a:solidFill>
                <a:latin typeface="Segoe UI Semilight" charset="0"/>
                <a:ea typeface="微软雅黑" pitchFamily="34" charset="-122"/>
              </a:rPr>
              <a:t>. </a:t>
            </a:r>
          </a:p>
        </p:txBody>
      </p:sp>
      <p:sp>
        <p:nvSpPr>
          <p:cNvPr id="18438" name="矩形 15"/>
          <p:cNvSpPr>
            <a:spLocks noChangeArrowheads="1"/>
          </p:cNvSpPr>
          <p:nvPr/>
        </p:nvSpPr>
        <p:spPr bwMode="auto">
          <a:xfrm>
            <a:off x="917575" y="604838"/>
            <a:ext cx="3021013" cy="40005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17" name="直角三角形 16"/>
          <p:cNvSpPr/>
          <p:nvPr/>
        </p:nvSpPr>
        <p:spPr>
          <a:xfrm rot="4705673">
            <a:off x="673100" y="723900"/>
            <a:ext cx="223838" cy="223838"/>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18" name="直角三角形 17"/>
          <p:cNvSpPr/>
          <p:nvPr/>
        </p:nvSpPr>
        <p:spPr>
          <a:xfrm rot="11041849">
            <a:off x="693738" y="677863"/>
            <a:ext cx="182562" cy="18256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pic>
        <p:nvPicPr>
          <p:cNvPr id="19" name="图片 18"/>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4753603" y="3338657"/>
            <a:ext cx="2586724" cy="1616703"/>
          </a:xfrm>
          <a:prstGeom prst="rect">
            <a:avLst/>
          </a:prstGeom>
          <a:effectLst>
            <a:softEdge rad="15240"/>
          </a:effectLst>
        </p:spPr>
      </p:pic>
      <p:pic>
        <p:nvPicPr>
          <p:cNvPr id="20" name="图片 19"/>
          <p:cNvPicPr>
            <a:picLocks noChangeAspect="1"/>
          </p:cNvPicPr>
          <p:nvPr/>
        </p:nvPicPr>
        <p:blipFill>
          <a:blip r:embed="rId6" cstate="print">
            <a:extLst>
              <a:ext uri="{28A0092B-C50C-407E-A947-70E740481C1C}">
                <a14:useLocalDpi xmlns:a14="http://schemas.microsoft.com/office/drawing/2010/main" xmlns="" val="0"/>
              </a:ext>
            </a:extLst>
          </a:blip>
          <a:stretch>
            <a:fillRect/>
          </a:stretch>
        </p:blipFill>
        <p:spPr>
          <a:xfrm>
            <a:off x="8301665" y="3338657"/>
            <a:ext cx="2586724" cy="1616703"/>
          </a:xfrm>
          <a:prstGeom prst="rect">
            <a:avLst/>
          </a:prstGeom>
          <a:effectLst>
            <a:softEdge rad="15240"/>
          </a:effectLst>
        </p:spPr>
      </p:pic>
    </p:spTree>
    <p:custDataLst>
      <p:tags r:id="rId1"/>
    </p:custDataLst>
  </p:cSld>
  <p:clrMapOvr>
    <a:masterClrMapping/>
  </p:clrMapOvr>
  <mc:AlternateContent xmlns:mc="http://schemas.openxmlformats.org/markup-compatibility/2006">
    <mc:Choice xmlns:p14="http://schemas.microsoft.com/office/powerpoint/2010/main" xmlns="" Requires="p14">
      <p:transition p14:dur="100" advTm="6668">
        <p:cut/>
      </p:transition>
    </mc:Choice>
    <mc:Fallback>
      <p:transition advTm="6668">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8438"/>
                                        </p:tgtEl>
                                        <p:attrNameLst>
                                          <p:attrName>style.visibility</p:attrName>
                                        </p:attrNameLst>
                                      </p:cBhvr>
                                      <p:to>
                                        <p:strVal val="visible"/>
                                      </p:to>
                                    </p:set>
                                    <p:animEffect transition="in" filter="fade">
                                      <p:cBhvr>
                                        <p:cTn id="11" dur="500"/>
                                        <p:tgtEl>
                                          <p:spTgt spid="1843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additive="base">
                                        <p:cTn id="16" dur="500" fill="hold"/>
                                        <p:tgtEl>
                                          <p:spTgt spid="14"/>
                                        </p:tgtEl>
                                        <p:attrNameLst>
                                          <p:attrName>ppt_x</p:attrName>
                                        </p:attrNameLst>
                                      </p:cBhvr>
                                      <p:tavLst>
                                        <p:tav tm="0">
                                          <p:val>
                                            <p:strVal val="#ppt_x"/>
                                          </p:val>
                                        </p:tav>
                                        <p:tav tm="100000">
                                          <p:val>
                                            <p:strVal val="#ppt_x"/>
                                          </p:val>
                                        </p:tav>
                                      </p:tavLst>
                                    </p:anim>
                                    <p:anim calcmode="lin" valueType="num">
                                      <p:cBhvr additive="base">
                                        <p:cTn id="17" dur="500" fill="hold"/>
                                        <p:tgtEl>
                                          <p:spTgt spid="14"/>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8437"/>
                                        </p:tgtEl>
                                        <p:attrNameLst>
                                          <p:attrName>style.visibility</p:attrName>
                                        </p:attrNameLst>
                                      </p:cBhvr>
                                      <p:to>
                                        <p:strVal val="visible"/>
                                      </p:to>
                                    </p:set>
                                    <p:anim calcmode="lin" valueType="num">
                                      <p:cBhvr additive="base">
                                        <p:cTn id="20" dur="500" fill="hold"/>
                                        <p:tgtEl>
                                          <p:spTgt spid="18437"/>
                                        </p:tgtEl>
                                        <p:attrNameLst>
                                          <p:attrName>ppt_x</p:attrName>
                                        </p:attrNameLst>
                                      </p:cBhvr>
                                      <p:tavLst>
                                        <p:tav tm="0">
                                          <p:val>
                                            <p:strVal val="#ppt_x"/>
                                          </p:val>
                                        </p:tav>
                                        <p:tav tm="100000">
                                          <p:val>
                                            <p:strVal val="#ppt_x"/>
                                          </p:val>
                                        </p:tav>
                                      </p:tavLst>
                                    </p:anim>
                                    <p:anim calcmode="lin" valueType="num">
                                      <p:cBhvr additive="base">
                                        <p:cTn id="21" dur="500" fill="hold"/>
                                        <p:tgtEl>
                                          <p:spTgt spid="18437"/>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1000"/>
                                        <p:tgtEl>
                                          <p:spTgt spid="12"/>
                                        </p:tgtEl>
                                      </p:cBhvr>
                                    </p:animEffect>
                                    <p:anim calcmode="lin" valueType="num">
                                      <p:cBhvr>
                                        <p:cTn id="27" dur="1000" fill="hold"/>
                                        <p:tgtEl>
                                          <p:spTgt spid="12"/>
                                        </p:tgtEl>
                                        <p:attrNameLst>
                                          <p:attrName>ppt_x</p:attrName>
                                        </p:attrNameLst>
                                      </p:cBhvr>
                                      <p:tavLst>
                                        <p:tav tm="0">
                                          <p:val>
                                            <p:strVal val="#ppt_x"/>
                                          </p:val>
                                        </p:tav>
                                        <p:tav tm="100000">
                                          <p:val>
                                            <p:strVal val="#ppt_x"/>
                                          </p:val>
                                        </p:tav>
                                      </p:tavLst>
                                    </p:anim>
                                    <p:anim calcmode="lin" valueType="num">
                                      <p:cBhvr>
                                        <p:cTn id="28"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1000"/>
                                        <p:tgtEl>
                                          <p:spTgt spid="19"/>
                                        </p:tgtEl>
                                      </p:cBhvr>
                                    </p:animEffect>
                                    <p:anim calcmode="lin" valueType="num">
                                      <p:cBhvr>
                                        <p:cTn id="34" dur="1000" fill="hold"/>
                                        <p:tgtEl>
                                          <p:spTgt spid="19"/>
                                        </p:tgtEl>
                                        <p:attrNameLst>
                                          <p:attrName>ppt_x</p:attrName>
                                        </p:attrNameLst>
                                      </p:cBhvr>
                                      <p:tavLst>
                                        <p:tav tm="0">
                                          <p:val>
                                            <p:strVal val="#ppt_x"/>
                                          </p:val>
                                        </p:tav>
                                        <p:tav tm="100000">
                                          <p:val>
                                            <p:strVal val="#ppt_x"/>
                                          </p:val>
                                        </p:tav>
                                      </p:tavLst>
                                    </p:anim>
                                    <p:anim calcmode="lin" valueType="num">
                                      <p:cBhvr>
                                        <p:cTn id="35"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1000"/>
                                        <p:tgtEl>
                                          <p:spTgt spid="20"/>
                                        </p:tgtEl>
                                      </p:cBhvr>
                                    </p:animEffect>
                                    <p:anim calcmode="lin" valueType="num">
                                      <p:cBhvr>
                                        <p:cTn id="41" dur="1000" fill="hold"/>
                                        <p:tgtEl>
                                          <p:spTgt spid="20"/>
                                        </p:tgtEl>
                                        <p:attrNameLst>
                                          <p:attrName>ppt_x</p:attrName>
                                        </p:attrNameLst>
                                      </p:cBhvr>
                                      <p:tavLst>
                                        <p:tav tm="0">
                                          <p:val>
                                            <p:strVal val="#ppt_x"/>
                                          </p:val>
                                        </p:tav>
                                        <p:tav tm="100000">
                                          <p:val>
                                            <p:strVal val="#ppt_x"/>
                                          </p:val>
                                        </p:tav>
                                      </p:tavLst>
                                    </p:anim>
                                    <p:anim calcmode="lin" valueType="num">
                                      <p:cBhvr>
                                        <p:cTn id="42"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grpId="0" nodeType="clickEffect">
                                  <p:stCondLst>
                                    <p:cond delay="0"/>
                                  </p:stCondLst>
                                  <p:childTnLst>
                                    <p:set>
                                      <p:cBhvr>
                                        <p:cTn id="46" dur="1" fill="hold">
                                          <p:stCondLst>
                                            <p:cond delay="0"/>
                                          </p:stCondLst>
                                        </p:cTn>
                                        <p:tgtEl>
                                          <p:spTgt spid="18435"/>
                                        </p:tgtEl>
                                        <p:attrNameLst>
                                          <p:attrName>style.visibility</p:attrName>
                                        </p:attrNameLst>
                                      </p:cBhvr>
                                      <p:to>
                                        <p:strVal val="visible"/>
                                      </p:to>
                                    </p:set>
                                    <p:animEffect transition="in" filter="circle(in)">
                                      <p:cBhvr>
                                        <p:cTn id="47" dur="2000"/>
                                        <p:tgtEl>
                                          <p:spTgt spid="184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5" grpId="0"/>
      <p:bldP spid="14" grpId="0"/>
      <p:bldP spid="18437" grpId="0"/>
      <p:bldP spid="18438" grpId="0"/>
      <p:bldP spid="17"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圆角矩形 1"/>
          <p:cNvSpPr/>
          <p:nvPr/>
        </p:nvSpPr>
        <p:spPr>
          <a:xfrm>
            <a:off x="1697038" y="1589088"/>
            <a:ext cx="6138862" cy="83026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 name="文本框 2"/>
          <p:cNvSpPr txBox="1"/>
          <p:nvPr/>
        </p:nvSpPr>
        <p:spPr>
          <a:xfrm>
            <a:off x="1914525" y="1687513"/>
            <a:ext cx="1065213" cy="646112"/>
          </a:xfrm>
          <a:prstGeom prst="rect">
            <a:avLst/>
          </a:prstGeom>
          <a:noFill/>
        </p:spPr>
        <p:txBody>
          <a:bodyPr>
            <a:spAutoFit/>
          </a:bodyPr>
          <a:lstStyle/>
          <a:p>
            <a:pPr fontAlgn="auto">
              <a:spcBef>
                <a:spcPts val="0"/>
              </a:spcBef>
              <a:spcAft>
                <a:spcPts val="0"/>
              </a:spcAft>
              <a:defRPr/>
            </a:pPr>
            <a:r>
              <a:rPr lang="en-US" altLang="zh-CN" sz="3600" b="1" spc="300" dirty="0">
                <a:solidFill>
                  <a:schemeClr val="bg1"/>
                </a:solidFill>
                <a:latin typeface="+mn-lt"/>
                <a:ea typeface="+mn-ea"/>
              </a:rPr>
              <a:t>00</a:t>
            </a:r>
            <a:r>
              <a:rPr lang="en-US" altLang="zh-CN" sz="3600" b="1" spc="300" dirty="0">
                <a:solidFill>
                  <a:schemeClr val="accent4"/>
                </a:solidFill>
                <a:latin typeface="+mn-lt"/>
                <a:ea typeface="+mn-ea"/>
              </a:rPr>
              <a:t>1</a:t>
            </a:r>
            <a:endParaRPr lang="zh-CN" altLang="en-US" sz="3600" b="1" spc="300" dirty="0">
              <a:solidFill>
                <a:schemeClr val="accent4"/>
              </a:solidFill>
              <a:latin typeface="+mn-lt"/>
              <a:ea typeface="+mn-ea"/>
            </a:endParaRPr>
          </a:p>
        </p:txBody>
      </p:sp>
      <p:sp>
        <p:nvSpPr>
          <p:cNvPr id="19459" name="文本框 3"/>
          <p:cNvSpPr txBox="1">
            <a:spLocks noChangeArrowheads="1"/>
          </p:cNvSpPr>
          <p:nvPr/>
        </p:nvSpPr>
        <p:spPr bwMode="auto">
          <a:xfrm>
            <a:off x="3052763" y="1687513"/>
            <a:ext cx="4614862" cy="646112"/>
          </a:xfrm>
          <a:prstGeom prst="rect">
            <a:avLst/>
          </a:prstGeom>
          <a:noFill/>
          <a:ln w="9525">
            <a:noFill/>
            <a:miter lim="800000"/>
            <a:headEnd/>
            <a:tailEnd/>
          </a:ln>
        </p:spPr>
        <p:txBody>
          <a:bodyPr>
            <a:spAutoFit/>
          </a:bodyPr>
          <a:lstStyle/>
          <a:p>
            <a:r>
              <a:rPr lang="en-US" altLang="zh-CN">
                <a:solidFill>
                  <a:schemeClr val="bg1"/>
                </a:solidFill>
                <a:latin typeface="Segoe UI Semilight" charset="0"/>
                <a:ea typeface="微软雅黑" pitchFamily="34" charset="-122"/>
              </a:rPr>
              <a:t>Click here to add your text or copy your text and paste it here</a:t>
            </a:r>
            <a:endParaRPr lang="zh-CN" altLang="en-US">
              <a:solidFill>
                <a:schemeClr val="bg1"/>
              </a:solidFill>
              <a:latin typeface="Segoe UI Semilight" charset="0"/>
              <a:ea typeface="微软雅黑" pitchFamily="34" charset="-122"/>
            </a:endParaRPr>
          </a:p>
        </p:txBody>
      </p:sp>
      <p:sp>
        <p:nvSpPr>
          <p:cNvPr id="5" name="圆角矩形 4"/>
          <p:cNvSpPr/>
          <p:nvPr/>
        </p:nvSpPr>
        <p:spPr>
          <a:xfrm>
            <a:off x="2582863" y="2705100"/>
            <a:ext cx="6140450" cy="83026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文本框 5"/>
          <p:cNvSpPr txBox="1"/>
          <p:nvPr/>
        </p:nvSpPr>
        <p:spPr>
          <a:xfrm>
            <a:off x="2800350" y="2803525"/>
            <a:ext cx="1066800" cy="646113"/>
          </a:xfrm>
          <a:prstGeom prst="rect">
            <a:avLst/>
          </a:prstGeom>
          <a:noFill/>
        </p:spPr>
        <p:txBody>
          <a:bodyPr>
            <a:spAutoFit/>
          </a:bodyPr>
          <a:lstStyle/>
          <a:p>
            <a:pPr fontAlgn="auto">
              <a:spcBef>
                <a:spcPts val="0"/>
              </a:spcBef>
              <a:spcAft>
                <a:spcPts val="0"/>
              </a:spcAft>
              <a:defRPr/>
            </a:pPr>
            <a:r>
              <a:rPr lang="en-US" altLang="zh-CN" sz="3600" b="1" spc="300" dirty="0">
                <a:solidFill>
                  <a:schemeClr val="bg1"/>
                </a:solidFill>
                <a:latin typeface="+mn-lt"/>
                <a:ea typeface="+mn-ea"/>
              </a:rPr>
              <a:t>00</a:t>
            </a:r>
            <a:r>
              <a:rPr lang="en-US" altLang="zh-CN" sz="3600" b="1" spc="300" dirty="0">
                <a:solidFill>
                  <a:srgbClr val="FAA213"/>
                </a:solidFill>
                <a:latin typeface="+mn-lt"/>
                <a:ea typeface="+mn-ea"/>
              </a:rPr>
              <a:t>2</a:t>
            </a:r>
            <a:endParaRPr lang="zh-CN" altLang="en-US" sz="3600" b="1" spc="300" dirty="0">
              <a:solidFill>
                <a:srgbClr val="FAA213"/>
              </a:solidFill>
              <a:latin typeface="+mn-lt"/>
              <a:ea typeface="+mn-ea"/>
            </a:endParaRPr>
          </a:p>
        </p:txBody>
      </p:sp>
      <p:sp>
        <p:nvSpPr>
          <p:cNvPr id="19462" name="文本框 6"/>
          <p:cNvSpPr txBox="1">
            <a:spLocks noChangeArrowheads="1"/>
          </p:cNvSpPr>
          <p:nvPr/>
        </p:nvSpPr>
        <p:spPr bwMode="auto">
          <a:xfrm>
            <a:off x="3938588" y="2803525"/>
            <a:ext cx="4616450" cy="646113"/>
          </a:xfrm>
          <a:prstGeom prst="rect">
            <a:avLst/>
          </a:prstGeom>
          <a:noFill/>
          <a:ln w="9525">
            <a:noFill/>
            <a:miter lim="800000"/>
            <a:headEnd/>
            <a:tailEnd/>
          </a:ln>
        </p:spPr>
        <p:txBody>
          <a:bodyPr>
            <a:spAutoFit/>
          </a:bodyPr>
          <a:lstStyle/>
          <a:p>
            <a:r>
              <a:rPr lang="en-US" altLang="zh-CN">
                <a:solidFill>
                  <a:schemeClr val="bg1"/>
                </a:solidFill>
                <a:latin typeface="Segoe UI Semilight" charset="0"/>
                <a:ea typeface="微软雅黑" pitchFamily="34" charset="-122"/>
              </a:rPr>
              <a:t>Click here to add your text or copy your text and paste it here</a:t>
            </a:r>
            <a:endParaRPr lang="zh-CN" altLang="en-US">
              <a:solidFill>
                <a:schemeClr val="bg1"/>
              </a:solidFill>
              <a:latin typeface="Segoe UI Semilight" charset="0"/>
              <a:ea typeface="微软雅黑" pitchFamily="34" charset="-122"/>
            </a:endParaRPr>
          </a:p>
        </p:txBody>
      </p:sp>
      <p:sp>
        <p:nvSpPr>
          <p:cNvPr id="8" name="圆角矩形 7"/>
          <p:cNvSpPr/>
          <p:nvPr/>
        </p:nvSpPr>
        <p:spPr>
          <a:xfrm>
            <a:off x="3468688" y="3821113"/>
            <a:ext cx="6140450" cy="83026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文本框 8"/>
          <p:cNvSpPr txBox="1"/>
          <p:nvPr/>
        </p:nvSpPr>
        <p:spPr>
          <a:xfrm>
            <a:off x="3687763" y="3919538"/>
            <a:ext cx="1065212" cy="646112"/>
          </a:xfrm>
          <a:prstGeom prst="rect">
            <a:avLst/>
          </a:prstGeom>
          <a:noFill/>
        </p:spPr>
        <p:txBody>
          <a:bodyPr>
            <a:spAutoFit/>
          </a:bodyPr>
          <a:lstStyle/>
          <a:p>
            <a:pPr fontAlgn="auto">
              <a:spcBef>
                <a:spcPts val="0"/>
              </a:spcBef>
              <a:spcAft>
                <a:spcPts val="0"/>
              </a:spcAft>
              <a:defRPr/>
            </a:pPr>
            <a:r>
              <a:rPr lang="en-US" altLang="zh-CN" sz="3600" b="1" spc="300" dirty="0">
                <a:solidFill>
                  <a:schemeClr val="bg1"/>
                </a:solidFill>
                <a:latin typeface="+mn-lt"/>
                <a:ea typeface="+mn-ea"/>
              </a:rPr>
              <a:t>00</a:t>
            </a:r>
            <a:r>
              <a:rPr lang="en-US" altLang="zh-CN" sz="3600" b="1" spc="300" dirty="0">
                <a:solidFill>
                  <a:schemeClr val="accent4"/>
                </a:solidFill>
                <a:latin typeface="+mn-lt"/>
                <a:ea typeface="+mn-ea"/>
              </a:rPr>
              <a:t>3</a:t>
            </a:r>
            <a:endParaRPr lang="zh-CN" altLang="en-US" sz="3600" b="1" spc="300" dirty="0">
              <a:solidFill>
                <a:schemeClr val="accent4"/>
              </a:solidFill>
              <a:latin typeface="+mn-lt"/>
              <a:ea typeface="+mn-ea"/>
            </a:endParaRPr>
          </a:p>
        </p:txBody>
      </p:sp>
      <p:sp>
        <p:nvSpPr>
          <p:cNvPr id="19465" name="文本框 9"/>
          <p:cNvSpPr txBox="1">
            <a:spLocks noChangeArrowheads="1"/>
          </p:cNvSpPr>
          <p:nvPr/>
        </p:nvSpPr>
        <p:spPr bwMode="auto">
          <a:xfrm>
            <a:off x="4826000" y="3919538"/>
            <a:ext cx="4614863" cy="646112"/>
          </a:xfrm>
          <a:prstGeom prst="rect">
            <a:avLst/>
          </a:prstGeom>
          <a:noFill/>
          <a:ln w="9525">
            <a:noFill/>
            <a:miter lim="800000"/>
            <a:headEnd/>
            <a:tailEnd/>
          </a:ln>
        </p:spPr>
        <p:txBody>
          <a:bodyPr>
            <a:spAutoFit/>
          </a:bodyPr>
          <a:lstStyle/>
          <a:p>
            <a:r>
              <a:rPr lang="en-US" altLang="zh-CN">
                <a:solidFill>
                  <a:schemeClr val="bg1"/>
                </a:solidFill>
                <a:latin typeface="Segoe UI Semilight" charset="0"/>
                <a:ea typeface="微软雅黑" pitchFamily="34" charset="-122"/>
              </a:rPr>
              <a:t>Click here to add your text or copy your text and paste it here</a:t>
            </a:r>
            <a:endParaRPr lang="zh-CN" altLang="en-US">
              <a:solidFill>
                <a:schemeClr val="bg1"/>
              </a:solidFill>
              <a:latin typeface="Segoe UI Semilight" charset="0"/>
              <a:ea typeface="微软雅黑" pitchFamily="34" charset="-122"/>
            </a:endParaRPr>
          </a:p>
        </p:txBody>
      </p:sp>
      <p:sp>
        <p:nvSpPr>
          <p:cNvPr id="11" name="圆角矩形 10"/>
          <p:cNvSpPr/>
          <p:nvPr/>
        </p:nvSpPr>
        <p:spPr>
          <a:xfrm>
            <a:off x="4356100" y="4937125"/>
            <a:ext cx="6138863" cy="83026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2" name="文本框 11"/>
          <p:cNvSpPr txBox="1"/>
          <p:nvPr/>
        </p:nvSpPr>
        <p:spPr>
          <a:xfrm>
            <a:off x="4573588" y="5035550"/>
            <a:ext cx="1065212" cy="646113"/>
          </a:xfrm>
          <a:prstGeom prst="rect">
            <a:avLst/>
          </a:prstGeom>
          <a:noFill/>
        </p:spPr>
        <p:txBody>
          <a:bodyPr>
            <a:spAutoFit/>
          </a:bodyPr>
          <a:lstStyle/>
          <a:p>
            <a:pPr fontAlgn="auto">
              <a:spcBef>
                <a:spcPts val="0"/>
              </a:spcBef>
              <a:spcAft>
                <a:spcPts val="0"/>
              </a:spcAft>
              <a:defRPr/>
            </a:pPr>
            <a:r>
              <a:rPr lang="en-US" altLang="zh-CN" sz="3600" b="1" spc="300" dirty="0">
                <a:solidFill>
                  <a:schemeClr val="bg1"/>
                </a:solidFill>
                <a:latin typeface="+mn-lt"/>
                <a:ea typeface="+mn-ea"/>
              </a:rPr>
              <a:t>00</a:t>
            </a:r>
            <a:r>
              <a:rPr lang="en-US" altLang="zh-CN" sz="3600" b="1" spc="300" dirty="0">
                <a:solidFill>
                  <a:schemeClr val="accent4"/>
                </a:solidFill>
                <a:latin typeface="+mn-lt"/>
                <a:ea typeface="+mn-ea"/>
              </a:rPr>
              <a:t>4</a:t>
            </a:r>
            <a:endParaRPr lang="zh-CN" altLang="en-US" sz="3600" b="1" spc="300" dirty="0">
              <a:solidFill>
                <a:schemeClr val="accent4"/>
              </a:solidFill>
              <a:latin typeface="+mn-lt"/>
              <a:ea typeface="+mn-ea"/>
            </a:endParaRPr>
          </a:p>
        </p:txBody>
      </p:sp>
      <p:sp>
        <p:nvSpPr>
          <p:cNvPr id="19468" name="文本框 12"/>
          <p:cNvSpPr txBox="1">
            <a:spLocks noChangeArrowheads="1"/>
          </p:cNvSpPr>
          <p:nvPr/>
        </p:nvSpPr>
        <p:spPr bwMode="auto">
          <a:xfrm>
            <a:off x="5711825" y="5035550"/>
            <a:ext cx="4614863" cy="646113"/>
          </a:xfrm>
          <a:prstGeom prst="rect">
            <a:avLst/>
          </a:prstGeom>
          <a:noFill/>
          <a:ln w="9525">
            <a:noFill/>
            <a:miter lim="800000"/>
            <a:headEnd/>
            <a:tailEnd/>
          </a:ln>
        </p:spPr>
        <p:txBody>
          <a:bodyPr>
            <a:spAutoFit/>
          </a:bodyPr>
          <a:lstStyle/>
          <a:p>
            <a:r>
              <a:rPr lang="en-US" altLang="zh-CN">
                <a:solidFill>
                  <a:schemeClr val="bg1"/>
                </a:solidFill>
                <a:latin typeface="Segoe UI Semilight" charset="0"/>
                <a:ea typeface="微软雅黑" pitchFamily="34" charset="-122"/>
              </a:rPr>
              <a:t>Click here to add your text or copy your text and paste it here</a:t>
            </a:r>
            <a:endParaRPr lang="zh-CN" altLang="en-US">
              <a:solidFill>
                <a:schemeClr val="bg1"/>
              </a:solidFill>
              <a:latin typeface="Segoe UI Semilight" charset="0"/>
              <a:ea typeface="微软雅黑" pitchFamily="34" charset="-122"/>
            </a:endParaRPr>
          </a:p>
        </p:txBody>
      </p:sp>
      <p:grpSp>
        <p:nvGrpSpPr>
          <p:cNvPr id="19469" name="组合 14"/>
          <p:cNvGrpSpPr>
            <a:grpSpLocks/>
          </p:cNvGrpSpPr>
          <p:nvPr/>
        </p:nvGrpSpPr>
        <p:grpSpPr bwMode="auto">
          <a:xfrm>
            <a:off x="673100" y="604838"/>
            <a:ext cx="3265488" cy="400050"/>
            <a:chOff x="672792" y="604872"/>
            <a:chExt cx="3265774" cy="400110"/>
          </a:xfrm>
        </p:grpSpPr>
        <p:sp>
          <p:nvSpPr>
            <p:cNvPr id="19470" name="矩形 15"/>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dirty="0">
                  <a:solidFill>
                    <a:schemeClr val="bg1"/>
                  </a:solidFill>
                  <a:latin typeface="Meiryo UI" pitchFamily="34" charset="-128"/>
                  <a:ea typeface="Meiryo UI" pitchFamily="34" charset="-128"/>
                  <a:cs typeface="Meiryo UI" pitchFamily="34" charset="-128"/>
                </a:rPr>
                <a:t>LOREM IPSUM DOLOR </a:t>
              </a:r>
              <a:endParaRPr lang="zh-CN" altLang="en-US" sz="2000" dirty="0">
                <a:solidFill>
                  <a:schemeClr val="bg1"/>
                </a:solidFill>
                <a:latin typeface="Meiryo UI" pitchFamily="34" charset="-128"/>
                <a:ea typeface="Meiryo UI" pitchFamily="34" charset="-128"/>
                <a:cs typeface="Meiryo UI" pitchFamily="34" charset="-128"/>
              </a:endParaRPr>
            </a:p>
          </p:txBody>
        </p:sp>
        <p:sp>
          <p:nvSpPr>
            <p:cNvPr id="17" name="直角三角形 16"/>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18" name="直角三角形 17"/>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200" advTm="5162">
        <p14:flip dir="r"/>
      </p:transition>
    </mc:Choice>
    <mc:Fallback>
      <p:transition spd="slow" advTm="5162">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469"/>
                                        </p:tgtEl>
                                        <p:attrNameLst>
                                          <p:attrName>style.visibility</p:attrName>
                                        </p:attrNameLst>
                                      </p:cBhvr>
                                      <p:to>
                                        <p:strVal val="visible"/>
                                      </p:to>
                                    </p:set>
                                    <p:animEffect transition="in" filter="fade">
                                      <p:cBhvr>
                                        <p:cTn id="7" dur="500"/>
                                        <p:tgtEl>
                                          <p:spTgt spid="1946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ppt_x"/>
                                          </p:val>
                                        </p:tav>
                                        <p:tav tm="100000">
                                          <p:val>
                                            <p:strVal val="#ppt_x"/>
                                          </p:val>
                                        </p:tav>
                                      </p:tavLst>
                                    </p:anim>
                                    <p:anim calcmode="lin" valueType="num">
                                      <p:cBhvr additive="base">
                                        <p:cTn id="21" dur="500" fill="hold"/>
                                        <p:tgtEl>
                                          <p:spTgt spid="8"/>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ppt_x"/>
                                          </p:val>
                                        </p:tav>
                                        <p:tav tm="100000">
                                          <p:val>
                                            <p:strVal val="#ppt_x"/>
                                          </p:val>
                                        </p:tav>
                                      </p:tavLst>
                                    </p:anim>
                                    <p:anim calcmode="lin" valueType="num">
                                      <p:cBhvr additive="base">
                                        <p:cTn id="2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1000"/>
                                        <p:tgtEl>
                                          <p:spTgt spid="3"/>
                                        </p:tgtEl>
                                      </p:cBhvr>
                                    </p:animEffect>
                                    <p:anim calcmode="lin" valueType="num">
                                      <p:cBhvr>
                                        <p:cTn id="31" dur="1000" fill="hold"/>
                                        <p:tgtEl>
                                          <p:spTgt spid="3"/>
                                        </p:tgtEl>
                                        <p:attrNameLst>
                                          <p:attrName>ppt_x</p:attrName>
                                        </p:attrNameLst>
                                      </p:cBhvr>
                                      <p:tavLst>
                                        <p:tav tm="0">
                                          <p:val>
                                            <p:strVal val="#ppt_x"/>
                                          </p:val>
                                        </p:tav>
                                        <p:tav tm="100000">
                                          <p:val>
                                            <p:strVal val="#ppt_x"/>
                                          </p:val>
                                        </p:tav>
                                      </p:tavLst>
                                    </p:anim>
                                    <p:anim calcmode="lin" valueType="num">
                                      <p:cBhvr>
                                        <p:cTn id="32" dur="1000" fill="hold"/>
                                        <p:tgtEl>
                                          <p:spTgt spid="3"/>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19459"/>
                                        </p:tgtEl>
                                        <p:attrNameLst>
                                          <p:attrName>style.visibility</p:attrName>
                                        </p:attrNameLst>
                                      </p:cBhvr>
                                      <p:to>
                                        <p:strVal val="visible"/>
                                      </p:to>
                                    </p:set>
                                    <p:animEffect transition="in" filter="fade">
                                      <p:cBhvr>
                                        <p:cTn id="35" dur="1000"/>
                                        <p:tgtEl>
                                          <p:spTgt spid="19459"/>
                                        </p:tgtEl>
                                      </p:cBhvr>
                                    </p:animEffect>
                                    <p:anim calcmode="lin" valueType="num">
                                      <p:cBhvr>
                                        <p:cTn id="36" dur="1000" fill="hold"/>
                                        <p:tgtEl>
                                          <p:spTgt spid="19459"/>
                                        </p:tgtEl>
                                        <p:attrNameLst>
                                          <p:attrName>ppt_x</p:attrName>
                                        </p:attrNameLst>
                                      </p:cBhvr>
                                      <p:tavLst>
                                        <p:tav tm="0">
                                          <p:val>
                                            <p:strVal val="#ppt_x"/>
                                          </p:val>
                                        </p:tav>
                                        <p:tav tm="100000">
                                          <p:val>
                                            <p:strVal val="#ppt_x"/>
                                          </p:val>
                                        </p:tav>
                                      </p:tavLst>
                                    </p:anim>
                                    <p:anim calcmode="lin" valueType="num">
                                      <p:cBhvr>
                                        <p:cTn id="37" dur="1000" fill="hold"/>
                                        <p:tgtEl>
                                          <p:spTgt spid="19459"/>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1000"/>
                                        <p:tgtEl>
                                          <p:spTgt spid="6"/>
                                        </p:tgtEl>
                                      </p:cBhvr>
                                    </p:animEffect>
                                    <p:anim calcmode="lin" valueType="num">
                                      <p:cBhvr>
                                        <p:cTn id="43" dur="1000" fill="hold"/>
                                        <p:tgtEl>
                                          <p:spTgt spid="6"/>
                                        </p:tgtEl>
                                        <p:attrNameLst>
                                          <p:attrName>ppt_x</p:attrName>
                                        </p:attrNameLst>
                                      </p:cBhvr>
                                      <p:tavLst>
                                        <p:tav tm="0">
                                          <p:val>
                                            <p:strVal val="#ppt_x"/>
                                          </p:val>
                                        </p:tav>
                                        <p:tav tm="100000">
                                          <p:val>
                                            <p:strVal val="#ppt_x"/>
                                          </p:val>
                                        </p:tav>
                                      </p:tavLst>
                                    </p:anim>
                                    <p:anim calcmode="lin" valueType="num">
                                      <p:cBhvr>
                                        <p:cTn id="44" dur="1000" fill="hold"/>
                                        <p:tgtEl>
                                          <p:spTgt spid="6"/>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9462"/>
                                        </p:tgtEl>
                                        <p:attrNameLst>
                                          <p:attrName>style.visibility</p:attrName>
                                        </p:attrNameLst>
                                      </p:cBhvr>
                                      <p:to>
                                        <p:strVal val="visible"/>
                                      </p:to>
                                    </p:set>
                                    <p:animEffect transition="in" filter="fade">
                                      <p:cBhvr>
                                        <p:cTn id="47" dur="1000"/>
                                        <p:tgtEl>
                                          <p:spTgt spid="19462"/>
                                        </p:tgtEl>
                                      </p:cBhvr>
                                    </p:animEffect>
                                    <p:anim calcmode="lin" valueType="num">
                                      <p:cBhvr>
                                        <p:cTn id="48" dur="1000" fill="hold"/>
                                        <p:tgtEl>
                                          <p:spTgt spid="19462"/>
                                        </p:tgtEl>
                                        <p:attrNameLst>
                                          <p:attrName>ppt_x</p:attrName>
                                        </p:attrNameLst>
                                      </p:cBhvr>
                                      <p:tavLst>
                                        <p:tav tm="0">
                                          <p:val>
                                            <p:strVal val="#ppt_x"/>
                                          </p:val>
                                        </p:tav>
                                        <p:tav tm="100000">
                                          <p:val>
                                            <p:strVal val="#ppt_x"/>
                                          </p:val>
                                        </p:tav>
                                      </p:tavLst>
                                    </p:anim>
                                    <p:anim calcmode="lin" valueType="num">
                                      <p:cBhvr>
                                        <p:cTn id="49" dur="1000" fill="hold"/>
                                        <p:tgtEl>
                                          <p:spTgt spid="19462"/>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9"/>
                                        </p:tgtEl>
                                        <p:attrNameLst>
                                          <p:attrName>style.visibility</p:attrName>
                                        </p:attrNameLst>
                                      </p:cBhvr>
                                      <p:to>
                                        <p:strVal val="visible"/>
                                      </p:to>
                                    </p:set>
                                    <p:animEffect transition="in" filter="fade">
                                      <p:cBhvr>
                                        <p:cTn id="54" dur="1000"/>
                                        <p:tgtEl>
                                          <p:spTgt spid="9"/>
                                        </p:tgtEl>
                                      </p:cBhvr>
                                    </p:animEffect>
                                    <p:anim calcmode="lin" valueType="num">
                                      <p:cBhvr>
                                        <p:cTn id="55" dur="1000" fill="hold"/>
                                        <p:tgtEl>
                                          <p:spTgt spid="9"/>
                                        </p:tgtEl>
                                        <p:attrNameLst>
                                          <p:attrName>ppt_x</p:attrName>
                                        </p:attrNameLst>
                                      </p:cBhvr>
                                      <p:tavLst>
                                        <p:tav tm="0">
                                          <p:val>
                                            <p:strVal val="#ppt_x"/>
                                          </p:val>
                                        </p:tav>
                                        <p:tav tm="100000">
                                          <p:val>
                                            <p:strVal val="#ppt_x"/>
                                          </p:val>
                                        </p:tav>
                                      </p:tavLst>
                                    </p:anim>
                                    <p:anim calcmode="lin" valueType="num">
                                      <p:cBhvr>
                                        <p:cTn id="56" dur="1000" fill="hold"/>
                                        <p:tgtEl>
                                          <p:spTgt spid="9"/>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19465"/>
                                        </p:tgtEl>
                                        <p:attrNameLst>
                                          <p:attrName>style.visibility</p:attrName>
                                        </p:attrNameLst>
                                      </p:cBhvr>
                                      <p:to>
                                        <p:strVal val="visible"/>
                                      </p:to>
                                    </p:set>
                                    <p:animEffect transition="in" filter="fade">
                                      <p:cBhvr>
                                        <p:cTn id="59" dur="1000"/>
                                        <p:tgtEl>
                                          <p:spTgt spid="19465"/>
                                        </p:tgtEl>
                                      </p:cBhvr>
                                    </p:animEffect>
                                    <p:anim calcmode="lin" valueType="num">
                                      <p:cBhvr>
                                        <p:cTn id="60" dur="1000" fill="hold"/>
                                        <p:tgtEl>
                                          <p:spTgt spid="19465"/>
                                        </p:tgtEl>
                                        <p:attrNameLst>
                                          <p:attrName>ppt_x</p:attrName>
                                        </p:attrNameLst>
                                      </p:cBhvr>
                                      <p:tavLst>
                                        <p:tav tm="0">
                                          <p:val>
                                            <p:strVal val="#ppt_x"/>
                                          </p:val>
                                        </p:tav>
                                        <p:tav tm="100000">
                                          <p:val>
                                            <p:strVal val="#ppt_x"/>
                                          </p:val>
                                        </p:tav>
                                      </p:tavLst>
                                    </p:anim>
                                    <p:anim calcmode="lin" valueType="num">
                                      <p:cBhvr>
                                        <p:cTn id="61" dur="1000" fill="hold"/>
                                        <p:tgtEl>
                                          <p:spTgt spid="19465"/>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grpId="0" nodeType="click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fade">
                                      <p:cBhvr>
                                        <p:cTn id="66" dur="1000"/>
                                        <p:tgtEl>
                                          <p:spTgt spid="12"/>
                                        </p:tgtEl>
                                      </p:cBhvr>
                                    </p:animEffect>
                                    <p:anim calcmode="lin" valueType="num">
                                      <p:cBhvr>
                                        <p:cTn id="67" dur="1000" fill="hold"/>
                                        <p:tgtEl>
                                          <p:spTgt spid="12"/>
                                        </p:tgtEl>
                                        <p:attrNameLst>
                                          <p:attrName>ppt_x</p:attrName>
                                        </p:attrNameLst>
                                      </p:cBhvr>
                                      <p:tavLst>
                                        <p:tav tm="0">
                                          <p:val>
                                            <p:strVal val="#ppt_x"/>
                                          </p:val>
                                        </p:tav>
                                        <p:tav tm="100000">
                                          <p:val>
                                            <p:strVal val="#ppt_x"/>
                                          </p:val>
                                        </p:tav>
                                      </p:tavLst>
                                    </p:anim>
                                    <p:anim calcmode="lin" valueType="num">
                                      <p:cBhvr>
                                        <p:cTn id="68" dur="1000" fill="hold"/>
                                        <p:tgtEl>
                                          <p:spTgt spid="12"/>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0"/>
                                  </p:stCondLst>
                                  <p:childTnLst>
                                    <p:set>
                                      <p:cBhvr>
                                        <p:cTn id="70" dur="1" fill="hold">
                                          <p:stCondLst>
                                            <p:cond delay="0"/>
                                          </p:stCondLst>
                                        </p:cTn>
                                        <p:tgtEl>
                                          <p:spTgt spid="19468"/>
                                        </p:tgtEl>
                                        <p:attrNameLst>
                                          <p:attrName>style.visibility</p:attrName>
                                        </p:attrNameLst>
                                      </p:cBhvr>
                                      <p:to>
                                        <p:strVal val="visible"/>
                                      </p:to>
                                    </p:set>
                                    <p:animEffect transition="in" filter="fade">
                                      <p:cBhvr>
                                        <p:cTn id="71" dur="1000"/>
                                        <p:tgtEl>
                                          <p:spTgt spid="19468"/>
                                        </p:tgtEl>
                                      </p:cBhvr>
                                    </p:animEffect>
                                    <p:anim calcmode="lin" valueType="num">
                                      <p:cBhvr>
                                        <p:cTn id="72" dur="1000" fill="hold"/>
                                        <p:tgtEl>
                                          <p:spTgt spid="19468"/>
                                        </p:tgtEl>
                                        <p:attrNameLst>
                                          <p:attrName>ppt_x</p:attrName>
                                        </p:attrNameLst>
                                      </p:cBhvr>
                                      <p:tavLst>
                                        <p:tav tm="0">
                                          <p:val>
                                            <p:strVal val="#ppt_x"/>
                                          </p:val>
                                        </p:tav>
                                        <p:tav tm="100000">
                                          <p:val>
                                            <p:strVal val="#ppt_x"/>
                                          </p:val>
                                        </p:tav>
                                      </p:tavLst>
                                    </p:anim>
                                    <p:anim calcmode="lin" valueType="num">
                                      <p:cBhvr>
                                        <p:cTn id="73" dur="1000" fill="hold"/>
                                        <p:tgtEl>
                                          <p:spTgt spid="194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19459" grpId="0"/>
      <p:bldP spid="5" grpId="0" animBg="1"/>
      <p:bldP spid="6" grpId="0"/>
      <p:bldP spid="19462" grpId="0"/>
      <p:bldP spid="8" grpId="0" animBg="1"/>
      <p:bldP spid="9" grpId="0"/>
      <p:bldP spid="19465" grpId="0"/>
      <p:bldP spid="11" grpId="0" animBg="1"/>
      <p:bldP spid="12" grpId="0"/>
      <p:bldP spid="19468"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482" name="文本框 2"/>
          <p:cNvSpPr txBox="1">
            <a:spLocks noChangeArrowheads="1"/>
          </p:cNvSpPr>
          <p:nvPr/>
        </p:nvSpPr>
        <p:spPr bwMode="auto">
          <a:xfrm>
            <a:off x="1657350" y="5472113"/>
            <a:ext cx="9477375" cy="633412"/>
          </a:xfrm>
          <a:prstGeom prst="rect">
            <a:avLst/>
          </a:prstGeom>
          <a:noFill/>
          <a:ln w="9525">
            <a:noFill/>
            <a:miter lim="800000"/>
            <a:headEnd/>
            <a:tailEnd/>
          </a:ln>
        </p:spPr>
        <p:txBody>
          <a:bodyPr>
            <a:spAutoFit/>
          </a:bodyPr>
          <a:lstStyle/>
          <a:p>
            <a:pPr>
              <a:lnSpc>
                <a:spcPct val="110000"/>
              </a:lnSpc>
            </a:pP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amet,consectuer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p>
          <a:p>
            <a:pPr>
              <a:lnSpc>
                <a:spcPct val="110000"/>
              </a:lnSpc>
            </a:pP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amet,consectuer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endParaRPr lang="zh-CN" altLang="en-US" sz="1600" dirty="0">
              <a:solidFill>
                <a:schemeClr val="bg1"/>
              </a:solidFill>
              <a:latin typeface="Segoe UI Semilight" charset="0"/>
              <a:ea typeface="微软雅黑" pitchFamily="34" charset="-122"/>
            </a:endParaRPr>
          </a:p>
        </p:txBody>
      </p:sp>
      <p:grpSp>
        <p:nvGrpSpPr>
          <p:cNvPr id="4" name="组合 3"/>
          <p:cNvGrpSpPr/>
          <p:nvPr/>
        </p:nvGrpSpPr>
        <p:grpSpPr>
          <a:xfrm>
            <a:off x="1467561" y="1765966"/>
            <a:ext cx="1311043" cy="1311043"/>
            <a:chOff x="2851045" y="3244016"/>
            <a:chExt cx="1311043" cy="1311043"/>
          </a:xfrm>
        </p:grpSpPr>
        <p:sp>
          <p:nvSpPr>
            <p:cNvPr id="5" name="椭圆 4"/>
            <p:cNvSpPr/>
            <p:nvPr/>
          </p:nvSpPr>
          <p:spPr>
            <a:xfrm>
              <a:off x="2900912" y="3282592"/>
              <a:ext cx="1243533" cy="1243532"/>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prstClr val="white"/>
                </a:solidFill>
              </a:endParaRPr>
            </a:p>
          </p:txBody>
        </p:sp>
        <p:grpSp>
          <p:nvGrpSpPr>
            <p:cNvPr id="6" name="组合 5"/>
            <p:cNvGrpSpPr/>
            <p:nvPr/>
          </p:nvGrpSpPr>
          <p:grpSpPr>
            <a:xfrm>
              <a:off x="2851045" y="3244016"/>
              <a:ext cx="1311043" cy="1311043"/>
              <a:chOff x="2851045" y="3244016"/>
              <a:chExt cx="1311043" cy="1311043"/>
            </a:xfrm>
          </p:grpSpPr>
          <p:sp>
            <p:nvSpPr>
              <p:cNvPr id="7" name="TextBox 338"/>
              <p:cNvSpPr txBox="1">
                <a:spLocks noChangeArrowheads="1"/>
              </p:cNvSpPr>
              <p:nvPr/>
            </p:nvSpPr>
            <p:spPr bwMode="auto">
              <a:xfrm>
                <a:off x="2871834" y="3720245"/>
                <a:ext cx="128145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lang="en-US" altLang="zh-CN" sz="1800" dirty="0">
                    <a:solidFill>
                      <a:schemeClr val="bg1"/>
                    </a:solidFill>
                    <a:latin typeface="方正正纤黑简体" panose="02000000000000000000" pitchFamily="2" charset="-122"/>
                    <a:ea typeface="方正正纤黑简体" panose="02000000000000000000" pitchFamily="2" charset="-122"/>
                    <a:cs typeface="Arial" panose="020B0604020202020204" pitchFamily="34" charset="0"/>
                  </a:rPr>
                  <a:t>82%</a:t>
                </a:r>
              </a:p>
            </p:txBody>
          </p:sp>
          <p:sp>
            <p:nvSpPr>
              <p:cNvPr id="8" name="空心弧 7"/>
              <p:cNvSpPr/>
              <p:nvPr/>
            </p:nvSpPr>
            <p:spPr>
              <a:xfrm rot="19800000">
                <a:off x="2851045" y="3244016"/>
                <a:ext cx="1311043" cy="1311043"/>
              </a:xfrm>
              <a:prstGeom prst="blockArc">
                <a:avLst>
                  <a:gd name="adj1" fmla="val 18153874"/>
                  <a:gd name="adj2" fmla="val 14191435"/>
                  <a:gd name="adj3" fmla="val 5402"/>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9" name="组合 8"/>
          <p:cNvGrpSpPr/>
          <p:nvPr/>
        </p:nvGrpSpPr>
        <p:grpSpPr>
          <a:xfrm>
            <a:off x="4068538" y="1739746"/>
            <a:ext cx="1311043" cy="1311043"/>
            <a:chOff x="4773559" y="3217796"/>
            <a:chExt cx="1311043" cy="1311043"/>
          </a:xfrm>
        </p:grpSpPr>
        <p:sp>
          <p:nvSpPr>
            <p:cNvPr id="10" name="TextBox 340"/>
            <p:cNvSpPr txBox="1">
              <a:spLocks noChangeArrowheads="1"/>
            </p:cNvSpPr>
            <p:nvPr/>
          </p:nvSpPr>
          <p:spPr bwMode="auto">
            <a:xfrm>
              <a:off x="4953322" y="3720245"/>
              <a:ext cx="962967"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lang="en-US" altLang="zh-CN" sz="1800" dirty="0">
                  <a:solidFill>
                    <a:schemeClr val="bg1"/>
                  </a:solidFill>
                  <a:latin typeface="方正正纤黑简体" panose="02000000000000000000" pitchFamily="2" charset="-122"/>
                  <a:ea typeface="方正正纤黑简体" panose="02000000000000000000" pitchFamily="2" charset="-122"/>
                  <a:cs typeface="Arial" panose="020B0604020202020204" pitchFamily="34" charset="0"/>
                </a:rPr>
                <a:t>43%</a:t>
              </a:r>
            </a:p>
          </p:txBody>
        </p:sp>
        <p:sp>
          <p:nvSpPr>
            <p:cNvPr id="11" name="椭圆 10"/>
            <p:cNvSpPr/>
            <p:nvPr/>
          </p:nvSpPr>
          <p:spPr>
            <a:xfrm>
              <a:off x="4817950" y="3244016"/>
              <a:ext cx="1243533" cy="1243532"/>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prstClr val="white"/>
                </a:solidFill>
              </a:endParaRPr>
            </a:p>
          </p:txBody>
        </p:sp>
        <p:sp>
          <p:nvSpPr>
            <p:cNvPr id="12" name="空心弧 11"/>
            <p:cNvSpPr/>
            <p:nvPr/>
          </p:nvSpPr>
          <p:spPr>
            <a:xfrm rot="19800000">
              <a:off x="4773559" y="3217796"/>
              <a:ext cx="1311043" cy="1311043"/>
            </a:xfrm>
            <a:prstGeom prst="blockArc">
              <a:avLst>
                <a:gd name="adj1" fmla="val 18153874"/>
                <a:gd name="adj2" fmla="val 6208019"/>
                <a:gd name="adj3" fmla="val 5471"/>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pSp>
        <p:nvGrpSpPr>
          <p:cNvPr id="13" name="组合 12"/>
          <p:cNvGrpSpPr/>
          <p:nvPr/>
        </p:nvGrpSpPr>
        <p:grpSpPr>
          <a:xfrm>
            <a:off x="6898944" y="1765011"/>
            <a:ext cx="1311043" cy="1311043"/>
            <a:chOff x="6595547" y="3243061"/>
            <a:chExt cx="1311043" cy="1311043"/>
          </a:xfrm>
        </p:grpSpPr>
        <p:sp>
          <p:nvSpPr>
            <p:cNvPr id="14" name="椭圆 13"/>
            <p:cNvSpPr/>
            <p:nvPr/>
          </p:nvSpPr>
          <p:spPr>
            <a:xfrm>
              <a:off x="6684296" y="3279411"/>
              <a:ext cx="1184838" cy="1184838"/>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prstClr val="white"/>
                </a:solidFill>
              </a:endParaRPr>
            </a:p>
          </p:txBody>
        </p:sp>
        <p:sp>
          <p:nvSpPr>
            <p:cNvPr id="15" name="TextBox 341"/>
            <p:cNvSpPr txBox="1">
              <a:spLocks noChangeArrowheads="1"/>
            </p:cNvSpPr>
            <p:nvPr/>
          </p:nvSpPr>
          <p:spPr bwMode="auto">
            <a:xfrm>
              <a:off x="6769823" y="3720245"/>
              <a:ext cx="962491"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lang="en-US" altLang="zh-CN" sz="1800" dirty="0">
                  <a:solidFill>
                    <a:schemeClr val="bg1"/>
                  </a:solidFill>
                  <a:latin typeface="方正正纤黑简体" panose="02000000000000000000" pitchFamily="2" charset="-122"/>
                  <a:ea typeface="方正正纤黑简体" panose="02000000000000000000" pitchFamily="2" charset="-122"/>
                  <a:cs typeface="Arial" panose="020B0604020202020204" pitchFamily="34" charset="0"/>
                </a:rPr>
                <a:t>25%</a:t>
              </a:r>
            </a:p>
          </p:txBody>
        </p:sp>
        <p:sp>
          <p:nvSpPr>
            <p:cNvPr id="16" name="空心弧 15"/>
            <p:cNvSpPr/>
            <p:nvPr/>
          </p:nvSpPr>
          <p:spPr>
            <a:xfrm rot="19800000">
              <a:off x="6595547" y="3243061"/>
              <a:ext cx="1311043" cy="1311043"/>
            </a:xfrm>
            <a:prstGeom prst="blockArc">
              <a:avLst>
                <a:gd name="adj1" fmla="val 18153874"/>
                <a:gd name="adj2" fmla="val 2391340"/>
                <a:gd name="adj3" fmla="val 5676"/>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pSp>
        <p:nvGrpSpPr>
          <p:cNvPr id="17" name="组合 16"/>
          <p:cNvGrpSpPr/>
          <p:nvPr/>
        </p:nvGrpSpPr>
        <p:grpSpPr>
          <a:xfrm>
            <a:off x="9568424" y="1769773"/>
            <a:ext cx="1311043" cy="1311043"/>
            <a:chOff x="8405629" y="3247823"/>
            <a:chExt cx="1311043" cy="1311043"/>
          </a:xfrm>
        </p:grpSpPr>
        <p:sp>
          <p:nvSpPr>
            <p:cNvPr id="18" name="椭圆 17"/>
            <p:cNvSpPr/>
            <p:nvPr/>
          </p:nvSpPr>
          <p:spPr>
            <a:xfrm>
              <a:off x="8494943" y="3286116"/>
              <a:ext cx="1184840" cy="1184838"/>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prstClr val="white"/>
                </a:solidFill>
              </a:endParaRPr>
            </a:p>
          </p:txBody>
        </p:sp>
        <p:sp>
          <p:nvSpPr>
            <p:cNvPr id="19" name="TextBox 342"/>
            <p:cNvSpPr txBox="1">
              <a:spLocks noChangeArrowheads="1"/>
            </p:cNvSpPr>
            <p:nvPr/>
          </p:nvSpPr>
          <p:spPr bwMode="auto">
            <a:xfrm>
              <a:off x="8620089" y="3720245"/>
              <a:ext cx="963182"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lang="en-US" altLang="zh-CN" sz="1800" dirty="0">
                  <a:solidFill>
                    <a:schemeClr val="bg1"/>
                  </a:solidFill>
                  <a:latin typeface="方正正纤黑简体" panose="02000000000000000000" pitchFamily="2" charset="-122"/>
                  <a:ea typeface="方正正纤黑简体" panose="02000000000000000000" pitchFamily="2" charset="-122"/>
                  <a:cs typeface="Arial" panose="020B0604020202020204" pitchFamily="34" charset="0"/>
                </a:rPr>
                <a:t>10%</a:t>
              </a:r>
            </a:p>
          </p:txBody>
        </p:sp>
        <p:sp>
          <p:nvSpPr>
            <p:cNvPr id="20" name="空心弧 19"/>
            <p:cNvSpPr/>
            <p:nvPr/>
          </p:nvSpPr>
          <p:spPr>
            <a:xfrm rot="19800000">
              <a:off x="8405629" y="3247823"/>
              <a:ext cx="1311043" cy="1311043"/>
            </a:xfrm>
            <a:prstGeom prst="blockArc">
              <a:avLst>
                <a:gd name="adj1" fmla="val 18153874"/>
                <a:gd name="adj2" fmla="val 21071673"/>
                <a:gd name="adj3" fmla="val 5367"/>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pSp>
        <p:nvGrpSpPr>
          <p:cNvPr id="21" name="组合 20"/>
          <p:cNvGrpSpPr/>
          <p:nvPr/>
        </p:nvGrpSpPr>
        <p:grpSpPr>
          <a:xfrm>
            <a:off x="938073" y="3485727"/>
            <a:ext cx="2370017" cy="858081"/>
            <a:chOff x="-391249" y="892303"/>
            <a:chExt cx="2370017" cy="858081"/>
          </a:xfrm>
        </p:grpSpPr>
        <p:sp>
          <p:nvSpPr>
            <p:cNvPr id="22" name="矩形 21"/>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23" name="矩形 22"/>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24" name="组合 23"/>
          <p:cNvGrpSpPr/>
          <p:nvPr/>
        </p:nvGrpSpPr>
        <p:grpSpPr>
          <a:xfrm>
            <a:off x="3549686" y="3485727"/>
            <a:ext cx="2370017" cy="858081"/>
            <a:chOff x="-391249" y="892303"/>
            <a:chExt cx="2370017" cy="858081"/>
          </a:xfrm>
        </p:grpSpPr>
        <p:sp>
          <p:nvSpPr>
            <p:cNvPr id="25" name="矩形 24"/>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26" name="矩形 25"/>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27" name="组合 26"/>
          <p:cNvGrpSpPr/>
          <p:nvPr/>
        </p:nvGrpSpPr>
        <p:grpSpPr>
          <a:xfrm>
            <a:off x="6369456" y="3485727"/>
            <a:ext cx="2370017" cy="858081"/>
            <a:chOff x="-391249" y="892303"/>
            <a:chExt cx="2370017" cy="858081"/>
          </a:xfrm>
        </p:grpSpPr>
        <p:sp>
          <p:nvSpPr>
            <p:cNvPr id="28" name="矩形 27"/>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29" name="矩形 28"/>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30" name="组合 29"/>
          <p:cNvGrpSpPr/>
          <p:nvPr/>
        </p:nvGrpSpPr>
        <p:grpSpPr>
          <a:xfrm>
            <a:off x="9038936" y="3485727"/>
            <a:ext cx="2370017" cy="858081"/>
            <a:chOff x="-391249" y="892303"/>
            <a:chExt cx="2370017" cy="858081"/>
          </a:xfrm>
        </p:grpSpPr>
        <p:sp>
          <p:nvSpPr>
            <p:cNvPr id="31" name="矩形 30"/>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32" name="矩形 31"/>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spTree>
    <p:custDataLst>
      <p:tags r:id="rId1"/>
    </p:custDataLst>
  </p:cSld>
  <p:clrMapOvr>
    <a:masterClrMapping/>
  </p:clrMapOvr>
  <p:transition spd="slow" advTm="2219">
    <p:randomBar dir="vert"/>
  </p:transition>
  <mc:AlternateContent xmlns:mc="http://schemas.openxmlformats.org/markup-compatibility/2006">
    <mc:Choice xmlns:p14="http://schemas.microsoft.com/office/powerpoint/2010/main" xmlns=""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482"/>
                                            </p:tgtEl>
                                            <p:attrNameLst>
                                              <p:attrName>style.visibility</p:attrName>
                                            </p:attrNameLst>
                                          </p:cBhvr>
                                          <p:to>
                                            <p:strVal val="visible"/>
                                          </p:to>
                                        </p:set>
                                        <p:anim calcmode="lin" valueType="num">
                                          <p:cBhvr additive="base">
                                            <p:cTn id="7" dur="500" fill="hold"/>
                                            <p:tgtEl>
                                              <p:spTgt spid="20482"/>
                                            </p:tgtEl>
                                            <p:attrNameLst>
                                              <p:attrName>ppt_x</p:attrName>
                                            </p:attrNameLst>
                                          </p:cBhvr>
                                          <p:tavLst>
                                            <p:tav tm="0">
                                              <p:val>
                                                <p:strVal val="#ppt_x"/>
                                              </p:val>
                                            </p:tav>
                                            <p:tav tm="100000">
                                              <p:val>
                                                <p:strVal val="#ppt_x"/>
                                              </p:val>
                                            </p:tav>
                                          </p:tavLst>
                                        </p:anim>
                                        <p:anim calcmode="lin" valueType="num">
                                          <p:cBhvr additive="base">
                                            <p:cTn id="8" dur="500" fill="hold"/>
                                            <p:tgtEl>
                                              <p:spTgt spid="20482"/>
                                            </p:tgtEl>
                                            <p:attrNameLst>
                                              <p:attrName>ppt_y</p:attrName>
                                            </p:attrNameLst>
                                          </p:cBhvr>
                                          <p:tavLst>
                                            <p:tav tm="0">
                                              <p:val>
                                                <p:strVal val="1+#ppt_h/2"/>
                                              </p:val>
                                            </p:tav>
                                            <p:tav tm="100000">
                                              <p:val>
                                                <p:strVal val="#ppt_y"/>
                                              </p:val>
                                            </p:tav>
                                          </p:tavLst>
                                        </p:anim>
                                      </p:childTnLst>
                                    </p:cTn>
                                  </p:par>
                                  <p:par>
                                    <p:cTn id="9" presetID="2" presetClass="entr" presetSubtype="4" accel="26000" fill="hold" nodeType="withEffect" p14:presetBounceEnd="48000">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14:bounceEnd="48000">
                                          <p:cBhvr additive="base">
                                            <p:cTn id="11" dur="500" fill="hold"/>
                                            <p:tgtEl>
                                              <p:spTgt spid="4"/>
                                            </p:tgtEl>
                                            <p:attrNameLst>
                                              <p:attrName>ppt_x</p:attrName>
                                            </p:attrNameLst>
                                          </p:cBhvr>
                                          <p:tavLst>
                                            <p:tav tm="0">
                                              <p:val>
                                                <p:strVal val="#ppt_x"/>
                                              </p:val>
                                            </p:tav>
                                            <p:tav tm="100000">
                                              <p:val>
                                                <p:strVal val="#ppt_x"/>
                                              </p:val>
                                            </p:tav>
                                          </p:tavLst>
                                        </p:anim>
                                        <p:anim calcmode="lin" valueType="num" p14:bounceEnd="48000">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accel="26000" fill="hold" nodeType="withEffect" p14:presetBounceEnd="48000">
                                      <p:stCondLst>
                                        <p:cond delay="200"/>
                                      </p:stCondLst>
                                      <p:childTnLst>
                                        <p:set>
                                          <p:cBhvr>
                                            <p:cTn id="14" dur="1" fill="hold">
                                              <p:stCondLst>
                                                <p:cond delay="0"/>
                                              </p:stCondLst>
                                            </p:cTn>
                                            <p:tgtEl>
                                              <p:spTgt spid="9"/>
                                            </p:tgtEl>
                                            <p:attrNameLst>
                                              <p:attrName>style.visibility</p:attrName>
                                            </p:attrNameLst>
                                          </p:cBhvr>
                                          <p:to>
                                            <p:strVal val="visible"/>
                                          </p:to>
                                        </p:set>
                                        <p:anim calcmode="lin" valueType="num" p14:bounceEnd="48000">
                                          <p:cBhvr additive="base">
                                            <p:cTn id="15" dur="500" fill="hold"/>
                                            <p:tgtEl>
                                              <p:spTgt spid="9"/>
                                            </p:tgtEl>
                                            <p:attrNameLst>
                                              <p:attrName>ppt_x</p:attrName>
                                            </p:attrNameLst>
                                          </p:cBhvr>
                                          <p:tavLst>
                                            <p:tav tm="0">
                                              <p:val>
                                                <p:strVal val="#ppt_x"/>
                                              </p:val>
                                            </p:tav>
                                            <p:tav tm="100000">
                                              <p:val>
                                                <p:strVal val="#ppt_x"/>
                                              </p:val>
                                            </p:tav>
                                          </p:tavLst>
                                        </p:anim>
                                        <p:anim calcmode="lin" valueType="num" p14:bounceEnd="48000">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accel="26000" fill="hold" nodeType="withEffect" p14:presetBounceEnd="48000">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14:bounceEnd="48000">
                                          <p:cBhvr additive="base">
                                            <p:cTn id="19" dur="500" fill="hold"/>
                                            <p:tgtEl>
                                              <p:spTgt spid="13"/>
                                            </p:tgtEl>
                                            <p:attrNameLst>
                                              <p:attrName>ppt_x</p:attrName>
                                            </p:attrNameLst>
                                          </p:cBhvr>
                                          <p:tavLst>
                                            <p:tav tm="0">
                                              <p:val>
                                                <p:strVal val="#ppt_x"/>
                                              </p:val>
                                            </p:tav>
                                            <p:tav tm="100000">
                                              <p:val>
                                                <p:strVal val="#ppt_x"/>
                                              </p:val>
                                            </p:tav>
                                          </p:tavLst>
                                        </p:anim>
                                        <p:anim calcmode="lin" valueType="num" p14:bounceEnd="48000">
                                          <p:cBhvr additive="base">
                                            <p:cTn id="20" dur="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accel="26000" fill="hold" nodeType="withEffect" p14:presetBounceEnd="48000">
                                      <p:stCondLst>
                                        <p:cond delay="800"/>
                                      </p:stCondLst>
                                      <p:childTnLst>
                                        <p:set>
                                          <p:cBhvr>
                                            <p:cTn id="22" dur="1" fill="hold">
                                              <p:stCondLst>
                                                <p:cond delay="0"/>
                                              </p:stCondLst>
                                            </p:cTn>
                                            <p:tgtEl>
                                              <p:spTgt spid="17"/>
                                            </p:tgtEl>
                                            <p:attrNameLst>
                                              <p:attrName>style.visibility</p:attrName>
                                            </p:attrNameLst>
                                          </p:cBhvr>
                                          <p:to>
                                            <p:strVal val="visible"/>
                                          </p:to>
                                        </p:set>
                                        <p:anim calcmode="lin" valueType="num" p14:bounceEnd="48000">
                                          <p:cBhvr additive="base">
                                            <p:cTn id="23" dur="500" fill="hold"/>
                                            <p:tgtEl>
                                              <p:spTgt spid="17"/>
                                            </p:tgtEl>
                                            <p:attrNameLst>
                                              <p:attrName>ppt_x</p:attrName>
                                            </p:attrNameLst>
                                          </p:cBhvr>
                                          <p:tavLst>
                                            <p:tav tm="0">
                                              <p:val>
                                                <p:strVal val="#ppt_x"/>
                                              </p:val>
                                            </p:tav>
                                            <p:tav tm="100000">
                                              <p:val>
                                                <p:strVal val="#ppt_x"/>
                                              </p:val>
                                            </p:tav>
                                          </p:tavLst>
                                        </p:anim>
                                        <p:anim calcmode="lin" valueType="num" p14:bounceEnd="48000">
                                          <p:cBhvr additive="base">
                                            <p:cTn id="24" dur="500" fill="hold"/>
                                            <p:tgtEl>
                                              <p:spTgt spid="17"/>
                                            </p:tgtEl>
                                            <p:attrNameLst>
                                              <p:attrName>ppt_y</p:attrName>
                                            </p:attrNameLst>
                                          </p:cBhvr>
                                          <p:tavLst>
                                            <p:tav tm="0">
                                              <p:val>
                                                <p:strVal val="1+#ppt_h/2"/>
                                              </p:val>
                                            </p:tav>
                                            <p:tav tm="100000">
                                              <p:val>
                                                <p:strVal val="#ppt_y"/>
                                              </p:val>
                                            </p:tav>
                                          </p:tavLst>
                                        </p:anim>
                                      </p:childTnLst>
                                    </p:cTn>
                                  </p:par>
                                </p:childTnLst>
                              </p:cTn>
                            </p:par>
                            <p:par>
                              <p:cTn id="25" fill="hold">
                                <p:stCondLst>
                                  <p:cond delay="1300"/>
                                </p:stCondLst>
                                <p:childTnLst>
                                  <p:par>
                                    <p:cTn id="26" presetID="10" presetClass="entr" presetSubtype="0"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childTnLst>
                              </p:cTn>
                            </p:par>
                            <p:par>
                              <p:cTn id="29" fill="hold">
                                <p:stCondLst>
                                  <p:cond delay="1800"/>
                                </p:stCondLst>
                                <p:childTnLst>
                                  <p:par>
                                    <p:cTn id="30" presetID="10" presetClass="entr" presetSubtype="0" fill="hold"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par>
                              <p:cTn id="33" fill="hold">
                                <p:stCondLst>
                                  <p:cond delay="2300"/>
                                </p:stCondLst>
                                <p:childTnLst>
                                  <p:par>
                                    <p:cTn id="34" presetID="10" presetClass="entr" presetSubtype="0" fill="hold" nodeType="after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childTnLst>
                              </p:cTn>
                            </p:par>
                            <p:par>
                              <p:cTn id="37" fill="hold">
                                <p:stCondLst>
                                  <p:cond delay="2800"/>
                                </p:stCondLst>
                                <p:childTnLst>
                                  <p:par>
                                    <p:cTn id="38" presetID="10" presetClass="entr" presetSubtype="0" fill="hold" nodeType="after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2"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482"/>
                                            </p:tgtEl>
                                            <p:attrNameLst>
                                              <p:attrName>style.visibility</p:attrName>
                                            </p:attrNameLst>
                                          </p:cBhvr>
                                          <p:to>
                                            <p:strVal val="visible"/>
                                          </p:to>
                                        </p:set>
                                        <p:anim calcmode="lin" valueType="num">
                                          <p:cBhvr additive="base">
                                            <p:cTn id="7" dur="500" fill="hold"/>
                                            <p:tgtEl>
                                              <p:spTgt spid="20482"/>
                                            </p:tgtEl>
                                            <p:attrNameLst>
                                              <p:attrName>ppt_x</p:attrName>
                                            </p:attrNameLst>
                                          </p:cBhvr>
                                          <p:tavLst>
                                            <p:tav tm="0">
                                              <p:val>
                                                <p:strVal val="#ppt_x"/>
                                              </p:val>
                                            </p:tav>
                                            <p:tav tm="100000">
                                              <p:val>
                                                <p:strVal val="#ppt_x"/>
                                              </p:val>
                                            </p:tav>
                                          </p:tavLst>
                                        </p:anim>
                                        <p:anim calcmode="lin" valueType="num">
                                          <p:cBhvr additive="base">
                                            <p:cTn id="8" dur="500" fill="hold"/>
                                            <p:tgtEl>
                                              <p:spTgt spid="20482"/>
                                            </p:tgtEl>
                                            <p:attrNameLst>
                                              <p:attrName>ppt_y</p:attrName>
                                            </p:attrNameLst>
                                          </p:cBhvr>
                                          <p:tavLst>
                                            <p:tav tm="0">
                                              <p:val>
                                                <p:strVal val="1+#ppt_h/2"/>
                                              </p:val>
                                            </p:tav>
                                            <p:tav tm="100000">
                                              <p:val>
                                                <p:strVal val="#ppt_y"/>
                                              </p:val>
                                            </p:tav>
                                          </p:tavLst>
                                        </p:anim>
                                      </p:childTnLst>
                                    </p:cTn>
                                  </p:par>
                                  <p:par>
                                    <p:cTn id="9" presetID="2" presetClass="entr" presetSubtype="4" accel="2600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accel="26000" fill="hold" nodeType="withEffect">
                                      <p:stCondLst>
                                        <p:cond delay="2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accel="26000" fill="hold"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accel="26000" fill="hold" nodeType="withEffect">
                                      <p:stCondLst>
                                        <p:cond delay="8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childTnLst>
                              </p:cTn>
                            </p:par>
                            <p:par>
                              <p:cTn id="25" fill="hold">
                                <p:stCondLst>
                                  <p:cond delay="1300"/>
                                </p:stCondLst>
                                <p:childTnLst>
                                  <p:par>
                                    <p:cTn id="26" presetID="10" presetClass="entr" presetSubtype="0"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childTnLst>
                              </p:cTn>
                            </p:par>
                            <p:par>
                              <p:cTn id="29" fill="hold">
                                <p:stCondLst>
                                  <p:cond delay="1800"/>
                                </p:stCondLst>
                                <p:childTnLst>
                                  <p:par>
                                    <p:cTn id="30" presetID="10" presetClass="entr" presetSubtype="0" fill="hold"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par>
                              <p:cTn id="33" fill="hold">
                                <p:stCondLst>
                                  <p:cond delay="2300"/>
                                </p:stCondLst>
                                <p:childTnLst>
                                  <p:par>
                                    <p:cTn id="34" presetID="10" presetClass="entr" presetSubtype="0" fill="hold" nodeType="after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childTnLst>
                              </p:cTn>
                            </p:par>
                            <p:par>
                              <p:cTn id="37" fill="hold">
                                <p:stCondLst>
                                  <p:cond delay="2800"/>
                                </p:stCondLst>
                                <p:childTnLst>
                                  <p:par>
                                    <p:cTn id="38" presetID="10" presetClass="entr" presetSubtype="0" fill="hold" nodeType="after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2"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506" name="文本框 2"/>
          <p:cNvSpPr txBox="1">
            <a:spLocks noChangeArrowheads="1"/>
          </p:cNvSpPr>
          <p:nvPr/>
        </p:nvSpPr>
        <p:spPr bwMode="auto">
          <a:xfrm>
            <a:off x="1751013" y="5565775"/>
            <a:ext cx="9477375" cy="633413"/>
          </a:xfrm>
          <a:prstGeom prst="rect">
            <a:avLst/>
          </a:prstGeom>
          <a:noFill/>
          <a:ln w="9525">
            <a:noFill/>
            <a:miter lim="800000"/>
            <a:headEnd/>
            <a:tailEnd/>
          </a:ln>
        </p:spPr>
        <p:txBody>
          <a:bodyPr>
            <a:spAutoFit/>
          </a:bodyPr>
          <a:lstStyle/>
          <a:p>
            <a:pPr>
              <a:lnSpc>
                <a:spcPct val="110000"/>
              </a:lnSpc>
            </a:pP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amet,consectuer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r>
              <a:rPr lang="en-US" altLang="zh-CN" sz="1600" dirty="0">
                <a:solidFill>
                  <a:schemeClr val="bg1"/>
                </a:solidFill>
                <a:latin typeface="Segoe UI Semilight" charset="0"/>
                <a:ea typeface="微软雅黑" pitchFamily="34" charset="-122"/>
              </a:rPr>
              <a:t> </a:t>
            </a:r>
          </a:p>
          <a:p>
            <a:pPr>
              <a:lnSpc>
                <a:spcPct val="110000"/>
              </a:lnSpc>
            </a:pPr>
            <a:r>
              <a:rPr lang="en-US" altLang="zh-CN" sz="1600" dirty="0" err="1">
                <a:solidFill>
                  <a:schemeClr val="bg1"/>
                </a:solidFill>
                <a:latin typeface="Segoe UI Semilight" charset="0"/>
                <a:ea typeface="微软雅黑" pitchFamily="34" charset="-122"/>
              </a:rPr>
              <a:t>Lorem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ipsum</a:t>
            </a:r>
            <a:r>
              <a:rPr lang="en-US" altLang="zh-CN" sz="1600" dirty="0">
                <a:solidFill>
                  <a:schemeClr val="bg1"/>
                </a:solidFill>
                <a:latin typeface="Segoe UI Semilight" charset="0"/>
                <a:ea typeface="微软雅黑" pitchFamily="34" charset="-122"/>
              </a:rPr>
              <a:t> dolor sit </a:t>
            </a:r>
            <a:r>
              <a:rPr lang="en-US" altLang="zh-CN" sz="1600" dirty="0" err="1">
                <a:solidFill>
                  <a:schemeClr val="bg1"/>
                </a:solidFill>
                <a:latin typeface="Segoe UI Semilight" charset="0"/>
                <a:ea typeface="微软雅黑" pitchFamily="34" charset="-122"/>
              </a:rPr>
              <a:t>amet,consectuer</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adipiscing</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elit,sed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diam</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nonummy</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nibh</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euismod</a:t>
            </a:r>
            <a:r>
              <a:rPr lang="en-US" altLang="zh-CN" sz="1600" dirty="0">
                <a:solidFill>
                  <a:schemeClr val="bg1"/>
                </a:solidFill>
                <a:latin typeface="Segoe UI Semilight" charset="0"/>
                <a:ea typeface="微软雅黑" pitchFamily="34" charset="-122"/>
              </a:rPr>
              <a:t> </a:t>
            </a:r>
            <a:r>
              <a:rPr lang="en-US" altLang="zh-CN" sz="1600" dirty="0" err="1">
                <a:solidFill>
                  <a:schemeClr val="bg1"/>
                </a:solidFill>
                <a:latin typeface="Segoe UI Semilight" charset="0"/>
                <a:ea typeface="微软雅黑" pitchFamily="34" charset="-122"/>
              </a:rPr>
              <a:t>tincidunt</a:t>
            </a:r>
            <a:endParaRPr lang="zh-CN" altLang="en-US" sz="1600" dirty="0">
              <a:solidFill>
                <a:schemeClr val="bg1"/>
              </a:solidFill>
              <a:latin typeface="Segoe UI Semilight" charset="0"/>
              <a:ea typeface="微软雅黑" pitchFamily="34" charset="-122"/>
            </a:endParaRPr>
          </a:p>
        </p:txBody>
      </p:sp>
      <p:cxnSp>
        <p:nvCxnSpPr>
          <p:cNvPr id="4" name="直接连接符 3"/>
          <p:cNvCxnSpPr/>
          <p:nvPr/>
        </p:nvCxnSpPr>
        <p:spPr>
          <a:xfrm flipV="1">
            <a:off x="2426013" y="2498489"/>
            <a:ext cx="1109428" cy="410140"/>
          </a:xfrm>
          <a:prstGeom prst="line">
            <a:avLst/>
          </a:prstGeom>
          <a:ln w="15875">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710364" y="2595310"/>
            <a:ext cx="1006804" cy="428265"/>
          </a:xfrm>
          <a:prstGeom prst="line">
            <a:avLst/>
          </a:prstGeom>
          <a:ln w="15875">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6903796" y="2732871"/>
            <a:ext cx="1131003" cy="371652"/>
          </a:xfrm>
          <a:prstGeom prst="line">
            <a:avLst/>
          </a:prstGeom>
          <a:ln w="15875">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089928" y="2873042"/>
            <a:ext cx="615942" cy="399179"/>
          </a:xfrm>
          <a:prstGeom prst="line">
            <a:avLst/>
          </a:prstGeom>
          <a:ln w="15875">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8067512" y="1983118"/>
            <a:ext cx="1072223" cy="1072223"/>
            <a:chOff x="8282650" y="3198910"/>
            <a:chExt cx="1072223" cy="1072223"/>
          </a:xfrm>
        </p:grpSpPr>
        <p:sp>
          <p:nvSpPr>
            <p:cNvPr id="9" name="椭圆 8"/>
            <p:cNvSpPr/>
            <p:nvPr/>
          </p:nvSpPr>
          <p:spPr>
            <a:xfrm>
              <a:off x="8282650" y="3198910"/>
              <a:ext cx="1072223" cy="1072223"/>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Freeform 837"/>
            <p:cNvSpPr>
              <a:spLocks noEditPoints="1"/>
            </p:cNvSpPr>
            <p:nvPr/>
          </p:nvSpPr>
          <p:spPr bwMode="auto">
            <a:xfrm>
              <a:off x="8525698" y="3443035"/>
              <a:ext cx="586127" cy="583973"/>
            </a:xfrm>
            <a:custGeom>
              <a:avLst/>
              <a:gdLst>
                <a:gd name="T0" fmla="*/ 84 w 168"/>
                <a:gd name="T1" fmla="*/ 0 h 168"/>
                <a:gd name="T2" fmla="*/ 0 w 168"/>
                <a:gd name="T3" fmla="*/ 84 h 168"/>
                <a:gd name="T4" fmla="*/ 84 w 168"/>
                <a:gd name="T5" fmla="*/ 168 h 168"/>
                <a:gd name="T6" fmla="*/ 168 w 168"/>
                <a:gd name="T7" fmla="*/ 84 h 168"/>
                <a:gd name="T8" fmla="*/ 84 w 168"/>
                <a:gd name="T9" fmla="*/ 0 h 168"/>
                <a:gd name="T10" fmla="*/ 134 w 168"/>
                <a:gd name="T11" fmla="*/ 134 h 168"/>
                <a:gd name="T12" fmla="*/ 122 w 168"/>
                <a:gd name="T13" fmla="*/ 144 h 168"/>
                <a:gd name="T14" fmla="*/ 85 w 168"/>
                <a:gd name="T15" fmla="*/ 85 h 168"/>
                <a:gd name="T16" fmla="*/ 48 w 168"/>
                <a:gd name="T17" fmla="*/ 145 h 168"/>
                <a:gd name="T18" fmla="*/ 34 w 168"/>
                <a:gd name="T19" fmla="*/ 134 h 168"/>
                <a:gd name="T20" fmla="*/ 13 w 168"/>
                <a:gd name="T21" fmla="*/ 85 h 168"/>
                <a:gd name="T22" fmla="*/ 85 w 168"/>
                <a:gd name="T23" fmla="*/ 85 h 168"/>
                <a:gd name="T24" fmla="*/ 51 w 168"/>
                <a:gd name="T25" fmla="*/ 22 h 168"/>
                <a:gd name="T26" fmla="*/ 84 w 168"/>
                <a:gd name="T27" fmla="*/ 13 h 168"/>
                <a:gd name="T28" fmla="*/ 119 w 168"/>
                <a:gd name="T29" fmla="*/ 23 h 168"/>
                <a:gd name="T30" fmla="*/ 85 w 168"/>
                <a:gd name="T31" fmla="*/ 85 h 168"/>
                <a:gd name="T32" fmla="*/ 155 w 168"/>
                <a:gd name="T33" fmla="*/ 85 h 168"/>
                <a:gd name="T34" fmla="*/ 134 w 168"/>
                <a:gd name="T35" fmla="*/ 13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8" h="168">
                  <a:moveTo>
                    <a:pt x="84" y="0"/>
                  </a:moveTo>
                  <a:cubicBezTo>
                    <a:pt x="38" y="0"/>
                    <a:pt x="0" y="38"/>
                    <a:pt x="0" y="84"/>
                  </a:cubicBezTo>
                  <a:cubicBezTo>
                    <a:pt x="0" y="130"/>
                    <a:pt x="38" y="168"/>
                    <a:pt x="84" y="168"/>
                  </a:cubicBezTo>
                  <a:cubicBezTo>
                    <a:pt x="130" y="168"/>
                    <a:pt x="168" y="130"/>
                    <a:pt x="168" y="84"/>
                  </a:cubicBezTo>
                  <a:cubicBezTo>
                    <a:pt x="168" y="38"/>
                    <a:pt x="130" y="0"/>
                    <a:pt x="84" y="0"/>
                  </a:cubicBezTo>
                  <a:close/>
                  <a:moveTo>
                    <a:pt x="134" y="134"/>
                  </a:moveTo>
                  <a:cubicBezTo>
                    <a:pt x="130" y="138"/>
                    <a:pt x="126" y="141"/>
                    <a:pt x="122" y="144"/>
                  </a:cubicBezTo>
                  <a:cubicBezTo>
                    <a:pt x="85" y="85"/>
                    <a:pt x="85" y="85"/>
                    <a:pt x="85" y="85"/>
                  </a:cubicBezTo>
                  <a:cubicBezTo>
                    <a:pt x="48" y="145"/>
                    <a:pt x="48" y="145"/>
                    <a:pt x="48" y="145"/>
                  </a:cubicBezTo>
                  <a:cubicBezTo>
                    <a:pt x="43" y="142"/>
                    <a:pt x="38" y="138"/>
                    <a:pt x="34" y="134"/>
                  </a:cubicBezTo>
                  <a:cubicBezTo>
                    <a:pt x="21" y="121"/>
                    <a:pt x="14" y="104"/>
                    <a:pt x="13" y="85"/>
                  </a:cubicBezTo>
                  <a:cubicBezTo>
                    <a:pt x="85" y="85"/>
                    <a:pt x="85" y="85"/>
                    <a:pt x="85" y="85"/>
                  </a:cubicBezTo>
                  <a:cubicBezTo>
                    <a:pt x="51" y="22"/>
                    <a:pt x="51" y="22"/>
                    <a:pt x="51" y="22"/>
                  </a:cubicBezTo>
                  <a:cubicBezTo>
                    <a:pt x="61" y="16"/>
                    <a:pt x="72" y="13"/>
                    <a:pt x="84" y="13"/>
                  </a:cubicBezTo>
                  <a:cubicBezTo>
                    <a:pt x="97" y="13"/>
                    <a:pt x="109" y="17"/>
                    <a:pt x="119" y="23"/>
                  </a:cubicBezTo>
                  <a:cubicBezTo>
                    <a:pt x="85" y="85"/>
                    <a:pt x="85" y="85"/>
                    <a:pt x="85" y="85"/>
                  </a:cubicBezTo>
                  <a:cubicBezTo>
                    <a:pt x="155" y="85"/>
                    <a:pt x="155" y="85"/>
                    <a:pt x="155" y="85"/>
                  </a:cubicBezTo>
                  <a:cubicBezTo>
                    <a:pt x="154" y="104"/>
                    <a:pt x="147" y="121"/>
                    <a:pt x="134" y="134"/>
                  </a:cubicBezTo>
                  <a:close/>
                </a:path>
              </a:pathLst>
            </a:custGeom>
            <a:solidFill>
              <a:srgbClr val="D80168"/>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1" name="组合 10"/>
          <p:cNvGrpSpPr/>
          <p:nvPr/>
        </p:nvGrpSpPr>
        <p:grpSpPr>
          <a:xfrm>
            <a:off x="5792230" y="2657568"/>
            <a:ext cx="1072223" cy="1072223"/>
            <a:chOff x="6007368" y="3873360"/>
            <a:chExt cx="1072223" cy="1072223"/>
          </a:xfrm>
        </p:grpSpPr>
        <p:sp>
          <p:nvSpPr>
            <p:cNvPr id="12" name="椭圆 11"/>
            <p:cNvSpPr/>
            <p:nvPr/>
          </p:nvSpPr>
          <p:spPr>
            <a:xfrm>
              <a:off x="6007368" y="3873360"/>
              <a:ext cx="1072223" cy="1072223"/>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3" name="组合 12"/>
            <p:cNvGrpSpPr/>
            <p:nvPr/>
          </p:nvGrpSpPr>
          <p:grpSpPr>
            <a:xfrm>
              <a:off x="6240719" y="4106711"/>
              <a:ext cx="605521" cy="605521"/>
              <a:chOff x="6678274" y="5785090"/>
              <a:chExt cx="446088" cy="446088"/>
            </a:xfrm>
            <a:solidFill>
              <a:srgbClr val="D80168"/>
            </a:solidFill>
          </p:grpSpPr>
          <p:sp>
            <p:nvSpPr>
              <p:cNvPr id="14" name="Freeform 859"/>
              <p:cNvSpPr>
                <a:spLocks/>
              </p:cNvSpPr>
              <p:nvPr/>
            </p:nvSpPr>
            <p:spPr bwMode="auto">
              <a:xfrm>
                <a:off x="6678274" y="5785090"/>
                <a:ext cx="392113" cy="392113"/>
              </a:xfrm>
              <a:custGeom>
                <a:avLst/>
                <a:gdLst>
                  <a:gd name="T0" fmla="*/ 153 w 153"/>
                  <a:gd name="T1" fmla="*/ 76 h 153"/>
                  <a:gd name="T2" fmla="*/ 77 w 153"/>
                  <a:gd name="T3" fmla="*/ 0 h 153"/>
                  <a:gd name="T4" fmla="*/ 0 w 153"/>
                  <a:gd name="T5" fmla="*/ 76 h 153"/>
                  <a:gd name="T6" fmla="*/ 77 w 153"/>
                  <a:gd name="T7" fmla="*/ 153 h 153"/>
                  <a:gd name="T8" fmla="*/ 77 w 153"/>
                  <a:gd name="T9" fmla="*/ 76 h 153"/>
                  <a:gd name="T10" fmla="*/ 153 w 153"/>
                  <a:gd name="T11" fmla="*/ 76 h 153"/>
                </a:gdLst>
                <a:ahLst/>
                <a:cxnLst>
                  <a:cxn ang="0">
                    <a:pos x="T0" y="T1"/>
                  </a:cxn>
                  <a:cxn ang="0">
                    <a:pos x="T2" y="T3"/>
                  </a:cxn>
                  <a:cxn ang="0">
                    <a:pos x="T4" y="T5"/>
                  </a:cxn>
                  <a:cxn ang="0">
                    <a:pos x="T6" y="T7"/>
                  </a:cxn>
                  <a:cxn ang="0">
                    <a:pos x="T8" y="T9"/>
                  </a:cxn>
                  <a:cxn ang="0">
                    <a:pos x="T10" y="T11"/>
                  </a:cxn>
                </a:cxnLst>
                <a:rect l="0" t="0" r="r" b="b"/>
                <a:pathLst>
                  <a:path w="153" h="153">
                    <a:moveTo>
                      <a:pt x="153" y="76"/>
                    </a:moveTo>
                    <a:cubicBezTo>
                      <a:pt x="153" y="34"/>
                      <a:pt x="119" y="0"/>
                      <a:pt x="77" y="0"/>
                    </a:cubicBezTo>
                    <a:cubicBezTo>
                      <a:pt x="34" y="0"/>
                      <a:pt x="0" y="34"/>
                      <a:pt x="0" y="76"/>
                    </a:cubicBezTo>
                    <a:cubicBezTo>
                      <a:pt x="0" y="119"/>
                      <a:pt x="34" y="153"/>
                      <a:pt x="77" y="153"/>
                    </a:cubicBezTo>
                    <a:cubicBezTo>
                      <a:pt x="77" y="76"/>
                      <a:pt x="77" y="76"/>
                      <a:pt x="77" y="76"/>
                    </a:cubicBezTo>
                    <a:lnTo>
                      <a:pt x="153"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860"/>
              <p:cNvSpPr>
                <a:spLocks/>
              </p:cNvSpPr>
              <p:nvPr/>
            </p:nvSpPr>
            <p:spPr bwMode="auto">
              <a:xfrm>
                <a:off x="6925924" y="6035915"/>
                <a:ext cx="198438" cy="195263"/>
              </a:xfrm>
              <a:custGeom>
                <a:avLst/>
                <a:gdLst>
                  <a:gd name="T0" fmla="*/ 77 w 77"/>
                  <a:gd name="T1" fmla="*/ 0 h 76"/>
                  <a:gd name="T2" fmla="*/ 0 w 77"/>
                  <a:gd name="T3" fmla="*/ 76 h 76"/>
                  <a:gd name="T4" fmla="*/ 0 w 77"/>
                  <a:gd name="T5" fmla="*/ 0 h 76"/>
                  <a:gd name="T6" fmla="*/ 77 w 77"/>
                  <a:gd name="T7" fmla="*/ 0 h 76"/>
                </a:gdLst>
                <a:ahLst/>
                <a:cxnLst>
                  <a:cxn ang="0">
                    <a:pos x="T0" y="T1"/>
                  </a:cxn>
                  <a:cxn ang="0">
                    <a:pos x="T2" y="T3"/>
                  </a:cxn>
                  <a:cxn ang="0">
                    <a:pos x="T4" y="T5"/>
                  </a:cxn>
                  <a:cxn ang="0">
                    <a:pos x="T6" y="T7"/>
                  </a:cxn>
                </a:cxnLst>
                <a:rect l="0" t="0" r="r" b="b"/>
                <a:pathLst>
                  <a:path w="77" h="76">
                    <a:moveTo>
                      <a:pt x="77" y="0"/>
                    </a:moveTo>
                    <a:cubicBezTo>
                      <a:pt x="77" y="42"/>
                      <a:pt x="43" y="76"/>
                      <a:pt x="0" y="76"/>
                    </a:cubicBezTo>
                    <a:cubicBezTo>
                      <a:pt x="0" y="0"/>
                      <a:pt x="0" y="0"/>
                      <a:pt x="0" y="0"/>
                    </a:cubicBezTo>
                    <a:lnTo>
                      <a:pt x="77"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6" name="组合 15"/>
          <p:cNvGrpSpPr/>
          <p:nvPr/>
        </p:nvGrpSpPr>
        <p:grpSpPr>
          <a:xfrm>
            <a:off x="9674871" y="3076575"/>
            <a:ext cx="1072223" cy="1072223"/>
            <a:chOff x="9890009" y="4292367"/>
            <a:chExt cx="1072223" cy="1072223"/>
          </a:xfrm>
        </p:grpSpPr>
        <p:sp>
          <p:nvSpPr>
            <p:cNvPr id="17" name="椭圆 16"/>
            <p:cNvSpPr/>
            <p:nvPr/>
          </p:nvSpPr>
          <p:spPr>
            <a:xfrm>
              <a:off x="9890009" y="4292367"/>
              <a:ext cx="1072223" cy="1072223"/>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8" name="组合 17"/>
            <p:cNvGrpSpPr/>
            <p:nvPr/>
          </p:nvGrpSpPr>
          <p:grpSpPr>
            <a:xfrm>
              <a:off x="10140599" y="4525718"/>
              <a:ext cx="571043" cy="605521"/>
              <a:chOff x="7408524" y="5785090"/>
              <a:chExt cx="420688" cy="446088"/>
            </a:xfrm>
            <a:solidFill>
              <a:srgbClr val="D80168"/>
            </a:solidFill>
          </p:grpSpPr>
          <p:sp>
            <p:nvSpPr>
              <p:cNvPr id="19" name="Freeform 861"/>
              <p:cNvSpPr>
                <a:spLocks noEditPoints="1"/>
              </p:cNvSpPr>
              <p:nvPr/>
            </p:nvSpPr>
            <p:spPr bwMode="auto">
              <a:xfrm>
                <a:off x="7408524" y="5785090"/>
                <a:ext cx="420688" cy="396875"/>
              </a:xfrm>
              <a:custGeom>
                <a:avLst/>
                <a:gdLst>
                  <a:gd name="T0" fmla="*/ 82 w 164"/>
                  <a:gd name="T1" fmla="*/ 40 h 155"/>
                  <a:gd name="T2" fmla="*/ 124 w 164"/>
                  <a:gd name="T3" fmla="*/ 82 h 155"/>
                  <a:gd name="T4" fmla="*/ 113 w 164"/>
                  <a:gd name="T5" fmla="*/ 116 h 155"/>
                  <a:gd name="T6" fmla="*/ 135 w 164"/>
                  <a:gd name="T7" fmla="*/ 82 h 155"/>
                  <a:gd name="T8" fmla="*/ 82 w 164"/>
                  <a:gd name="T9" fmla="*/ 29 h 155"/>
                  <a:gd name="T10" fmla="*/ 82 w 164"/>
                  <a:gd name="T11" fmla="*/ 29 h 155"/>
                  <a:gd name="T12" fmla="*/ 29 w 164"/>
                  <a:gd name="T13" fmla="*/ 82 h 155"/>
                  <a:gd name="T14" fmla="*/ 52 w 164"/>
                  <a:gd name="T15" fmla="*/ 116 h 155"/>
                  <a:gd name="T16" fmla="*/ 40 w 164"/>
                  <a:gd name="T17" fmla="*/ 82 h 155"/>
                  <a:gd name="T18" fmla="*/ 82 w 164"/>
                  <a:gd name="T19" fmla="*/ 40 h 155"/>
                  <a:gd name="T20" fmla="*/ 82 w 164"/>
                  <a:gd name="T21" fmla="*/ 0 h 155"/>
                  <a:gd name="T22" fmla="*/ 0 w 164"/>
                  <a:gd name="T23" fmla="*/ 82 h 155"/>
                  <a:gd name="T24" fmla="*/ 8 w 164"/>
                  <a:gd name="T25" fmla="*/ 116 h 155"/>
                  <a:gd name="T26" fmla="*/ 57 w 164"/>
                  <a:gd name="T27" fmla="*/ 155 h 155"/>
                  <a:gd name="T28" fmla="*/ 55 w 164"/>
                  <a:gd name="T29" fmla="*/ 152 h 155"/>
                  <a:gd name="T30" fmla="*/ 18 w 164"/>
                  <a:gd name="T31" fmla="*/ 112 h 155"/>
                  <a:gd name="T32" fmla="*/ 11 w 164"/>
                  <a:gd name="T33" fmla="*/ 82 h 155"/>
                  <a:gd name="T34" fmla="*/ 82 w 164"/>
                  <a:gd name="T35" fmla="*/ 11 h 155"/>
                  <a:gd name="T36" fmla="*/ 153 w 164"/>
                  <a:gd name="T37" fmla="*/ 82 h 155"/>
                  <a:gd name="T38" fmla="*/ 110 w 164"/>
                  <a:gd name="T39" fmla="*/ 152 h 155"/>
                  <a:gd name="T40" fmla="*/ 109 w 164"/>
                  <a:gd name="T41" fmla="*/ 155 h 155"/>
                  <a:gd name="T42" fmla="*/ 164 w 164"/>
                  <a:gd name="T43" fmla="*/ 82 h 155"/>
                  <a:gd name="T44" fmla="*/ 82 w 164"/>
                  <a:gd name="T45"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4" h="155">
                    <a:moveTo>
                      <a:pt x="82" y="40"/>
                    </a:moveTo>
                    <a:cubicBezTo>
                      <a:pt x="105" y="40"/>
                      <a:pt x="124" y="59"/>
                      <a:pt x="124" y="82"/>
                    </a:cubicBezTo>
                    <a:cubicBezTo>
                      <a:pt x="124" y="95"/>
                      <a:pt x="119" y="106"/>
                      <a:pt x="113" y="116"/>
                    </a:cubicBezTo>
                    <a:cubicBezTo>
                      <a:pt x="123" y="111"/>
                      <a:pt x="135" y="100"/>
                      <a:pt x="135" y="82"/>
                    </a:cubicBezTo>
                    <a:cubicBezTo>
                      <a:pt x="135" y="53"/>
                      <a:pt x="112" y="29"/>
                      <a:pt x="82" y="29"/>
                    </a:cubicBezTo>
                    <a:cubicBezTo>
                      <a:pt x="82" y="29"/>
                      <a:pt x="82" y="29"/>
                      <a:pt x="82" y="29"/>
                    </a:cubicBezTo>
                    <a:cubicBezTo>
                      <a:pt x="53" y="29"/>
                      <a:pt x="29" y="53"/>
                      <a:pt x="29" y="82"/>
                    </a:cubicBezTo>
                    <a:cubicBezTo>
                      <a:pt x="29" y="100"/>
                      <a:pt x="41" y="111"/>
                      <a:pt x="52" y="116"/>
                    </a:cubicBezTo>
                    <a:cubicBezTo>
                      <a:pt x="45" y="106"/>
                      <a:pt x="40" y="95"/>
                      <a:pt x="40" y="82"/>
                    </a:cubicBezTo>
                    <a:cubicBezTo>
                      <a:pt x="40" y="59"/>
                      <a:pt x="59" y="40"/>
                      <a:pt x="82" y="40"/>
                    </a:cubicBezTo>
                    <a:close/>
                    <a:moveTo>
                      <a:pt x="82" y="0"/>
                    </a:moveTo>
                    <a:cubicBezTo>
                      <a:pt x="37" y="0"/>
                      <a:pt x="0" y="37"/>
                      <a:pt x="0" y="82"/>
                    </a:cubicBezTo>
                    <a:cubicBezTo>
                      <a:pt x="0" y="94"/>
                      <a:pt x="3" y="106"/>
                      <a:pt x="8" y="116"/>
                    </a:cubicBezTo>
                    <a:cubicBezTo>
                      <a:pt x="17" y="137"/>
                      <a:pt x="35" y="150"/>
                      <a:pt x="57" y="155"/>
                    </a:cubicBezTo>
                    <a:cubicBezTo>
                      <a:pt x="55" y="152"/>
                      <a:pt x="55" y="152"/>
                      <a:pt x="55" y="152"/>
                    </a:cubicBezTo>
                    <a:cubicBezTo>
                      <a:pt x="39" y="144"/>
                      <a:pt x="25" y="128"/>
                      <a:pt x="18" y="112"/>
                    </a:cubicBezTo>
                    <a:cubicBezTo>
                      <a:pt x="14" y="103"/>
                      <a:pt x="11" y="93"/>
                      <a:pt x="11" y="82"/>
                    </a:cubicBezTo>
                    <a:cubicBezTo>
                      <a:pt x="11" y="43"/>
                      <a:pt x="43" y="12"/>
                      <a:pt x="82" y="11"/>
                    </a:cubicBezTo>
                    <a:cubicBezTo>
                      <a:pt x="121" y="12"/>
                      <a:pt x="153" y="43"/>
                      <a:pt x="153" y="82"/>
                    </a:cubicBezTo>
                    <a:cubicBezTo>
                      <a:pt x="153" y="111"/>
                      <a:pt x="135" y="140"/>
                      <a:pt x="110" y="152"/>
                    </a:cubicBezTo>
                    <a:cubicBezTo>
                      <a:pt x="109" y="155"/>
                      <a:pt x="109" y="155"/>
                      <a:pt x="109" y="155"/>
                    </a:cubicBezTo>
                    <a:cubicBezTo>
                      <a:pt x="141" y="146"/>
                      <a:pt x="164" y="118"/>
                      <a:pt x="164" y="82"/>
                    </a:cubicBezTo>
                    <a:cubicBezTo>
                      <a:pt x="164" y="37"/>
                      <a:pt x="127" y="0"/>
                      <a:pt x="8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862"/>
              <p:cNvSpPr>
                <a:spLocks/>
              </p:cNvSpPr>
              <p:nvPr/>
            </p:nvSpPr>
            <p:spPr bwMode="auto">
              <a:xfrm>
                <a:off x="7551399" y="6029565"/>
                <a:ext cx="133350" cy="201613"/>
              </a:xfrm>
              <a:custGeom>
                <a:avLst/>
                <a:gdLst>
                  <a:gd name="T0" fmla="*/ 50 w 52"/>
                  <a:gd name="T1" fmla="*/ 12 h 79"/>
                  <a:gd name="T2" fmla="*/ 36 w 52"/>
                  <a:gd name="T3" fmla="*/ 77 h 79"/>
                  <a:gd name="T4" fmla="*/ 26 w 52"/>
                  <a:gd name="T5" fmla="*/ 79 h 79"/>
                  <a:gd name="T6" fmla="*/ 16 w 52"/>
                  <a:gd name="T7" fmla="*/ 77 h 79"/>
                  <a:gd name="T8" fmla="*/ 2 w 52"/>
                  <a:gd name="T9" fmla="*/ 12 h 79"/>
                  <a:gd name="T10" fmla="*/ 26 w 52"/>
                  <a:gd name="T11" fmla="*/ 0 h 79"/>
                  <a:gd name="T12" fmla="*/ 50 w 52"/>
                  <a:gd name="T13" fmla="*/ 12 h 79"/>
                </a:gdLst>
                <a:ahLst/>
                <a:cxnLst>
                  <a:cxn ang="0">
                    <a:pos x="T0" y="T1"/>
                  </a:cxn>
                  <a:cxn ang="0">
                    <a:pos x="T2" y="T3"/>
                  </a:cxn>
                  <a:cxn ang="0">
                    <a:pos x="T4" y="T5"/>
                  </a:cxn>
                  <a:cxn ang="0">
                    <a:pos x="T6" y="T7"/>
                  </a:cxn>
                  <a:cxn ang="0">
                    <a:pos x="T8" y="T9"/>
                  </a:cxn>
                  <a:cxn ang="0">
                    <a:pos x="T10" y="T11"/>
                  </a:cxn>
                  <a:cxn ang="0">
                    <a:pos x="T12" y="T13"/>
                  </a:cxn>
                </a:cxnLst>
                <a:rect l="0" t="0" r="r" b="b"/>
                <a:pathLst>
                  <a:path w="52" h="79">
                    <a:moveTo>
                      <a:pt x="50" y="12"/>
                    </a:moveTo>
                    <a:cubicBezTo>
                      <a:pt x="52" y="41"/>
                      <a:pt x="36" y="77"/>
                      <a:pt x="36" y="77"/>
                    </a:cubicBezTo>
                    <a:cubicBezTo>
                      <a:pt x="36" y="77"/>
                      <a:pt x="32" y="79"/>
                      <a:pt x="26" y="79"/>
                    </a:cubicBezTo>
                    <a:cubicBezTo>
                      <a:pt x="20" y="79"/>
                      <a:pt x="16" y="77"/>
                      <a:pt x="16" y="77"/>
                    </a:cubicBezTo>
                    <a:cubicBezTo>
                      <a:pt x="16" y="77"/>
                      <a:pt x="0" y="41"/>
                      <a:pt x="2" y="12"/>
                    </a:cubicBezTo>
                    <a:cubicBezTo>
                      <a:pt x="2" y="12"/>
                      <a:pt x="6" y="0"/>
                      <a:pt x="26" y="0"/>
                    </a:cubicBezTo>
                    <a:cubicBezTo>
                      <a:pt x="46" y="0"/>
                      <a:pt x="50" y="12"/>
                      <a:pt x="50"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Oval 863"/>
              <p:cNvSpPr>
                <a:spLocks noChangeArrowheads="1"/>
              </p:cNvSpPr>
              <p:nvPr/>
            </p:nvSpPr>
            <p:spPr bwMode="auto">
              <a:xfrm>
                <a:off x="7572036" y="5921615"/>
                <a:ext cx="92075" cy="920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2" name="组合 21"/>
          <p:cNvGrpSpPr/>
          <p:nvPr/>
        </p:nvGrpSpPr>
        <p:grpSpPr>
          <a:xfrm>
            <a:off x="1320510" y="2589533"/>
            <a:ext cx="1072223" cy="1072223"/>
            <a:chOff x="1535648" y="3805325"/>
            <a:chExt cx="1072223" cy="1072223"/>
          </a:xfrm>
        </p:grpSpPr>
        <p:sp>
          <p:nvSpPr>
            <p:cNvPr id="23" name="椭圆 22"/>
            <p:cNvSpPr/>
            <p:nvPr/>
          </p:nvSpPr>
          <p:spPr>
            <a:xfrm>
              <a:off x="1535648" y="3805325"/>
              <a:ext cx="1072223" cy="1072223"/>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4" name="组合 23"/>
            <p:cNvGrpSpPr/>
            <p:nvPr/>
          </p:nvGrpSpPr>
          <p:grpSpPr>
            <a:xfrm>
              <a:off x="1837955" y="4000965"/>
              <a:ext cx="467609" cy="680942"/>
              <a:chOff x="8205449" y="7725015"/>
              <a:chExt cx="344488" cy="501651"/>
            </a:xfrm>
            <a:solidFill>
              <a:srgbClr val="D80168"/>
            </a:solidFill>
          </p:grpSpPr>
          <p:sp>
            <p:nvSpPr>
              <p:cNvPr id="25" name="Freeform 919"/>
              <p:cNvSpPr>
                <a:spLocks/>
              </p:cNvSpPr>
              <p:nvPr/>
            </p:nvSpPr>
            <p:spPr bwMode="auto">
              <a:xfrm>
                <a:off x="8251486" y="7725015"/>
                <a:ext cx="149225" cy="146050"/>
              </a:xfrm>
              <a:custGeom>
                <a:avLst/>
                <a:gdLst>
                  <a:gd name="T0" fmla="*/ 50 w 58"/>
                  <a:gd name="T1" fmla="*/ 8 h 57"/>
                  <a:gd name="T2" fmla="*/ 29 w 58"/>
                  <a:gd name="T3" fmla="*/ 0 h 57"/>
                  <a:gd name="T4" fmla="*/ 9 w 58"/>
                  <a:gd name="T5" fmla="*/ 8 h 57"/>
                  <a:gd name="T6" fmla="*/ 0 w 58"/>
                  <a:gd name="T7" fmla="*/ 29 h 57"/>
                  <a:gd name="T8" fmla="*/ 9 w 58"/>
                  <a:gd name="T9" fmla="*/ 49 h 57"/>
                  <a:gd name="T10" fmla="*/ 24 w 58"/>
                  <a:gd name="T11" fmla="*/ 57 h 57"/>
                  <a:gd name="T12" fmla="*/ 23 w 58"/>
                  <a:gd name="T13" fmla="*/ 50 h 57"/>
                  <a:gd name="T14" fmla="*/ 13 w 58"/>
                  <a:gd name="T15" fmla="*/ 44 h 57"/>
                  <a:gd name="T16" fmla="*/ 7 w 58"/>
                  <a:gd name="T17" fmla="*/ 29 h 57"/>
                  <a:gd name="T18" fmla="*/ 13 w 58"/>
                  <a:gd name="T19" fmla="*/ 13 h 57"/>
                  <a:gd name="T20" fmla="*/ 13 w 58"/>
                  <a:gd name="T21" fmla="*/ 13 h 57"/>
                  <a:gd name="T22" fmla="*/ 29 w 58"/>
                  <a:gd name="T23" fmla="*/ 6 h 57"/>
                  <a:gd name="T24" fmla="*/ 45 w 58"/>
                  <a:gd name="T25" fmla="*/ 13 h 57"/>
                  <a:gd name="T26" fmla="*/ 51 w 58"/>
                  <a:gd name="T27" fmla="*/ 29 h 57"/>
                  <a:gd name="T28" fmla="*/ 45 w 58"/>
                  <a:gd name="T29" fmla="*/ 44 h 57"/>
                  <a:gd name="T30" fmla="*/ 47 w 58"/>
                  <a:gd name="T31" fmla="*/ 51 h 57"/>
                  <a:gd name="T32" fmla="*/ 50 w 58"/>
                  <a:gd name="T33" fmla="*/ 49 h 57"/>
                  <a:gd name="T34" fmla="*/ 50 w 58"/>
                  <a:gd name="T35" fmla="*/ 49 h 57"/>
                  <a:gd name="T36" fmla="*/ 58 w 58"/>
                  <a:gd name="T37" fmla="*/ 29 h 57"/>
                  <a:gd name="T38" fmla="*/ 50 w 58"/>
                  <a:gd name="T39" fmla="*/ 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57">
                    <a:moveTo>
                      <a:pt x="50" y="8"/>
                    </a:moveTo>
                    <a:cubicBezTo>
                      <a:pt x="44" y="2"/>
                      <a:pt x="37" y="0"/>
                      <a:pt x="29" y="0"/>
                    </a:cubicBezTo>
                    <a:cubicBezTo>
                      <a:pt x="21" y="0"/>
                      <a:pt x="14" y="2"/>
                      <a:pt x="9" y="8"/>
                    </a:cubicBezTo>
                    <a:cubicBezTo>
                      <a:pt x="3" y="14"/>
                      <a:pt x="0" y="21"/>
                      <a:pt x="0" y="29"/>
                    </a:cubicBezTo>
                    <a:cubicBezTo>
                      <a:pt x="0" y="37"/>
                      <a:pt x="3" y="43"/>
                      <a:pt x="9" y="49"/>
                    </a:cubicBezTo>
                    <a:cubicBezTo>
                      <a:pt x="13" y="53"/>
                      <a:pt x="18" y="56"/>
                      <a:pt x="24" y="57"/>
                    </a:cubicBezTo>
                    <a:cubicBezTo>
                      <a:pt x="24" y="55"/>
                      <a:pt x="23" y="52"/>
                      <a:pt x="23" y="50"/>
                    </a:cubicBezTo>
                    <a:cubicBezTo>
                      <a:pt x="19" y="49"/>
                      <a:pt x="16" y="47"/>
                      <a:pt x="13" y="44"/>
                    </a:cubicBezTo>
                    <a:cubicBezTo>
                      <a:pt x="9" y="40"/>
                      <a:pt x="7" y="35"/>
                      <a:pt x="7" y="29"/>
                    </a:cubicBezTo>
                    <a:cubicBezTo>
                      <a:pt x="7" y="22"/>
                      <a:pt x="9" y="17"/>
                      <a:pt x="13" y="13"/>
                    </a:cubicBezTo>
                    <a:cubicBezTo>
                      <a:pt x="13" y="13"/>
                      <a:pt x="13" y="13"/>
                      <a:pt x="13" y="13"/>
                    </a:cubicBezTo>
                    <a:cubicBezTo>
                      <a:pt x="18" y="8"/>
                      <a:pt x="23" y="6"/>
                      <a:pt x="29" y="6"/>
                    </a:cubicBezTo>
                    <a:cubicBezTo>
                      <a:pt x="35" y="6"/>
                      <a:pt x="40" y="8"/>
                      <a:pt x="45" y="13"/>
                    </a:cubicBezTo>
                    <a:cubicBezTo>
                      <a:pt x="49" y="17"/>
                      <a:pt x="51" y="22"/>
                      <a:pt x="51" y="29"/>
                    </a:cubicBezTo>
                    <a:cubicBezTo>
                      <a:pt x="51" y="35"/>
                      <a:pt x="49" y="40"/>
                      <a:pt x="45" y="44"/>
                    </a:cubicBezTo>
                    <a:cubicBezTo>
                      <a:pt x="46" y="47"/>
                      <a:pt x="46" y="49"/>
                      <a:pt x="47" y="51"/>
                    </a:cubicBezTo>
                    <a:cubicBezTo>
                      <a:pt x="48" y="51"/>
                      <a:pt x="49" y="50"/>
                      <a:pt x="50" y="49"/>
                    </a:cubicBezTo>
                    <a:cubicBezTo>
                      <a:pt x="50" y="49"/>
                      <a:pt x="50" y="49"/>
                      <a:pt x="50" y="49"/>
                    </a:cubicBezTo>
                    <a:cubicBezTo>
                      <a:pt x="55" y="43"/>
                      <a:pt x="58" y="37"/>
                      <a:pt x="58" y="29"/>
                    </a:cubicBezTo>
                    <a:cubicBezTo>
                      <a:pt x="58" y="21"/>
                      <a:pt x="55" y="14"/>
                      <a:pt x="50"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920"/>
              <p:cNvSpPr>
                <a:spLocks/>
              </p:cNvSpPr>
              <p:nvPr/>
            </p:nvSpPr>
            <p:spPr bwMode="auto">
              <a:xfrm>
                <a:off x="8205449" y="7755178"/>
                <a:ext cx="344488" cy="471488"/>
              </a:xfrm>
              <a:custGeom>
                <a:avLst/>
                <a:gdLst>
                  <a:gd name="T0" fmla="*/ 96 w 134"/>
                  <a:gd name="T1" fmla="*/ 75 h 184"/>
                  <a:gd name="T2" fmla="*/ 96 w 134"/>
                  <a:gd name="T3" fmla="*/ 74 h 184"/>
                  <a:gd name="T4" fmla="*/ 92 w 134"/>
                  <a:gd name="T5" fmla="*/ 74 h 184"/>
                  <a:gd name="T6" fmla="*/ 89 w 134"/>
                  <a:gd name="T7" fmla="*/ 69 h 184"/>
                  <a:gd name="T8" fmla="*/ 87 w 134"/>
                  <a:gd name="T9" fmla="*/ 67 h 184"/>
                  <a:gd name="T10" fmla="*/ 73 w 134"/>
                  <a:gd name="T11" fmla="*/ 62 h 184"/>
                  <a:gd name="T12" fmla="*/ 69 w 134"/>
                  <a:gd name="T13" fmla="*/ 63 h 184"/>
                  <a:gd name="T14" fmla="*/ 68 w 134"/>
                  <a:gd name="T15" fmla="*/ 63 h 184"/>
                  <a:gd name="T16" fmla="*/ 68 w 134"/>
                  <a:gd name="T17" fmla="*/ 63 h 184"/>
                  <a:gd name="T18" fmla="*/ 54 w 134"/>
                  <a:gd name="T19" fmla="*/ 7 h 184"/>
                  <a:gd name="T20" fmla="*/ 44 w 134"/>
                  <a:gd name="T21" fmla="*/ 1 h 184"/>
                  <a:gd name="T22" fmla="*/ 38 w 134"/>
                  <a:gd name="T23" fmla="*/ 10 h 184"/>
                  <a:gd name="T24" fmla="*/ 53 w 134"/>
                  <a:gd name="T25" fmla="*/ 88 h 184"/>
                  <a:gd name="T26" fmla="*/ 53 w 134"/>
                  <a:gd name="T27" fmla="*/ 90 h 184"/>
                  <a:gd name="T28" fmla="*/ 49 w 134"/>
                  <a:gd name="T29" fmla="*/ 100 h 184"/>
                  <a:gd name="T30" fmla="*/ 47 w 134"/>
                  <a:gd name="T31" fmla="*/ 101 h 184"/>
                  <a:gd name="T32" fmla="*/ 35 w 134"/>
                  <a:gd name="T33" fmla="*/ 98 h 184"/>
                  <a:gd name="T34" fmla="*/ 25 w 134"/>
                  <a:gd name="T35" fmla="*/ 83 h 184"/>
                  <a:gd name="T36" fmla="*/ 19 w 134"/>
                  <a:gd name="T37" fmla="*/ 75 h 184"/>
                  <a:gd name="T38" fmla="*/ 3 w 134"/>
                  <a:gd name="T39" fmla="*/ 72 h 184"/>
                  <a:gd name="T40" fmla="*/ 1 w 134"/>
                  <a:gd name="T41" fmla="*/ 79 h 184"/>
                  <a:gd name="T42" fmla="*/ 7 w 134"/>
                  <a:gd name="T43" fmla="*/ 87 h 184"/>
                  <a:gd name="T44" fmla="*/ 10 w 134"/>
                  <a:gd name="T45" fmla="*/ 95 h 184"/>
                  <a:gd name="T46" fmla="*/ 12 w 134"/>
                  <a:gd name="T47" fmla="*/ 102 h 184"/>
                  <a:gd name="T48" fmla="*/ 16 w 134"/>
                  <a:gd name="T49" fmla="*/ 108 h 184"/>
                  <a:gd name="T50" fmla="*/ 23 w 134"/>
                  <a:gd name="T51" fmla="*/ 120 h 184"/>
                  <a:gd name="T52" fmla="*/ 35 w 134"/>
                  <a:gd name="T53" fmla="*/ 141 h 184"/>
                  <a:gd name="T54" fmla="*/ 56 w 134"/>
                  <a:gd name="T55" fmla="*/ 161 h 184"/>
                  <a:gd name="T56" fmla="*/ 64 w 134"/>
                  <a:gd name="T57" fmla="*/ 168 h 184"/>
                  <a:gd name="T58" fmla="*/ 67 w 134"/>
                  <a:gd name="T59" fmla="*/ 184 h 184"/>
                  <a:gd name="T60" fmla="*/ 131 w 134"/>
                  <a:gd name="T61" fmla="*/ 173 h 184"/>
                  <a:gd name="T62" fmla="*/ 128 w 134"/>
                  <a:gd name="T63" fmla="*/ 160 h 184"/>
                  <a:gd name="T64" fmla="*/ 128 w 134"/>
                  <a:gd name="T65" fmla="*/ 159 h 184"/>
                  <a:gd name="T66" fmla="*/ 131 w 134"/>
                  <a:gd name="T67" fmla="*/ 149 h 184"/>
                  <a:gd name="T68" fmla="*/ 132 w 134"/>
                  <a:gd name="T69" fmla="*/ 140 h 184"/>
                  <a:gd name="T70" fmla="*/ 133 w 134"/>
                  <a:gd name="T71" fmla="*/ 118 h 184"/>
                  <a:gd name="T72" fmla="*/ 134 w 134"/>
                  <a:gd name="T73" fmla="*/ 114 h 184"/>
                  <a:gd name="T74" fmla="*/ 122 w 134"/>
                  <a:gd name="T75" fmla="*/ 97 h 184"/>
                  <a:gd name="T76" fmla="*/ 122 w 134"/>
                  <a:gd name="T77" fmla="*/ 97 h 184"/>
                  <a:gd name="T78" fmla="*/ 113 w 134"/>
                  <a:gd name="T79" fmla="*/ 83 h 184"/>
                  <a:gd name="T80" fmla="*/ 96 w 134"/>
                  <a:gd name="T81" fmla="*/ 7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4" h="184">
                    <a:moveTo>
                      <a:pt x="96" y="75"/>
                    </a:moveTo>
                    <a:cubicBezTo>
                      <a:pt x="96" y="74"/>
                      <a:pt x="96" y="74"/>
                      <a:pt x="96" y="74"/>
                    </a:cubicBezTo>
                    <a:cubicBezTo>
                      <a:pt x="92" y="74"/>
                      <a:pt x="92" y="74"/>
                      <a:pt x="92" y="74"/>
                    </a:cubicBezTo>
                    <a:cubicBezTo>
                      <a:pt x="89" y="69"/>
                      <a:pt x="89" y="69"/>
                      <a:pt x="89" y="69"/>
                    </a:cubicBezTo>
                    <a:cubicBezTo>
                      <a:pt x="88" y="69"/>
                      <a:pt x="88" y="68"/>
                      <a:pt x="87" y="67"/>
                    </a:cubicBezTo>
                    <a:cubicBezTo>
                      <a:pt x="83" y="64"/>
                      <a:pt x="78" y="62"/>
                      <a:pt x="73" y="62"/>
                    </a:cubicBezTo>
                    <a:cubicBezTo>
                      <a:pt x="69" y="63"/>
                      <a:pt x="69" y="63"/>
                      <a:pt x="69" y="63"/>
                    </a:cubicBezTo>
                    <a:cubicBezTo>
                      <a:pt x="68" y="63"/>
                      <a:pt x="68" y="63"/>
                      <a:pt x="68" y="63"/>
                    </a:cubicBezTo>
                    <a:cubicBezTo>
                      <a:pt x="68" y="63"/>
                      <a:pt x="68" y="63"/>
                      <a:pt x="68" y="63"/>
                    </a:cubicBezTo>
                    <a:cubicBezTo>
                      <a:pt x="54" y="7"/>
                      <a:pt x="54" y="7"/>
                      <a:pt x="54" y="7"/>
                    </a:cubicBezTo>
                    <a:cubicBezTo>
                      <a:pt x="52" y="0"/>
                      <a:pt x="48" y="0"/>
                      <a:pt x="44" y="1"/>
                    </a:cubicBezTo>
                    <a:cubicBezTo>
                      <a:pt x="44" y="1"/>
                      <a:pt x="37" y="2"/>
                      <a:pt x="38" y="10"/>
                    </a:cubicBezTo>
                    <a:cubicBezTo>
                      <a:pt x="53" y="88"/>
                      <a:pt x="53" y="88"/>
                      <a:pt x="53" y="88"/>
                    </a:cubicBezTo>
                    <a:cubicBezTo>
                      <a:pt x="53" y="88"/>
                      <a:pt x="53" y="89"/>
                      <a:pt x="53" y="90"/>
                    </a:cubicBezTo>
                    <a:cubicBezTo>
                      <a:pt x="53" y="94"/>
                      <a:pt x="52" y="97"/>
                      <a:pt x="49" y="100"/>
                    </a:cubicBezTo>
                    <a:cubicBezTo>
                      <a:pt x="49" y="100"/>
                      <a:pt x="48" y="101"/>
                      <a:pt x="47" y="101"/>
                    </a:cubicBezTo>
                    <a:cubicBezTo>
                      <a:pt x="42" y="102"/>
                      <a:pt x="39" y="101"/>
                      <a:pt x="35" y="98"/>
                    </a:cubicBezTo>
                    <a:cubicBezTo>
                      <a:pt x="31" y="95"/>
                      <a:pt x="28" y="88"/>
                      <a:pt x="25" y="83"/>
                    </a:cubicBezTo>
                    <a:cubicBezTo>
                      <a:pt x="23" y="81"/>
                      <a:pt x="21" y="78"/>
                      <a:pt x="19" y="75"/>
                    </a:cubicBezTo>
                    <a:cubicBezTo>
                      <a:pt x="16" y="71"/>
                      <a:pt x="7" y="68"/>
                      <a:pt x="3" y="72"/>
                    </a:cubicBezTo>
                    <a:cubicBezTo>
                      <a:pt x="1" y="73"/>
                      <a:pt x="0" y="77"/>
                      <a:pt x="1" y="79"/>
                    </a:cubicBezTo>
                    <a:cubicBezTo>
                      <a:pt x="3" y="81"/>
                      <a:pt x="6" y="84"/>
                      <a:pt x="7" y="87"/>
                    </a:cubicBezTo>
                    <a:cubicBezTo>
                      <a:pt x="8" y="89"/>
                      <a:pt x="9" y="92"/>
                      <a:pt x="10" y="95"/>
                    </a:cubicBezTo>
                    <a:cubicBezTo>
                      <a:pt x="11" y="97"/>
                      <a:pt x="11" y="101"/>
                      <a:pt x="12" y="102"/>
                    </a:cubicBezTo>
                    <a:cubicBezTo>
                      <a:pt x="14" y="103"/>
                      <a:pt x="15" y="106"/>
                      <a:pt x="16" y="108"/>
                    </a:cubicBezTo>
                    <a:cubicBezTo>
                      <a:pt x="18" y="111"/>
                      <a:pt x="21" y="116"/>
                      <a:pt x="23" y="120"/>
                    </a:cubicBezTo>
                    <a:cubicBezTo>
                      <a:pt x="27" y="126"/>
                      <a:pt x="29" y="135"/>
                      <a:pt x="35" y="141"/>
                    </a:cubicBezTo>
                    <a:cubicBezTo>
                      <a:pt x="41" y="149"/>
                      <a:pt x="47" y="156"/>
                      <a:pt x="56" y="161"/>
                    </a:cubicBezTo>
                    <a:cubicBezTo>
                      <a:pt x="60" y="163"/>
                      <a:pt x="62" y="165"/>
                      <a:pt x="64" y="168"/>
                    </a:cubicBezTo>
                    <a:cubicBezTo>
                      <a:pt x="67" y="184"/>
                      <a:pt x="67" y="184"/>
                      <a:pt x="67" y="184"/>
                    </a:cubicBezTo>
                    <a:cubicBezTo>
                      <a:pt x="79" y="182"/>
                      <a:pt x="126" y="174"/>
                      <a:pt x="131" y="173"/>
                    </a:cubicBezTo>
                    <a:cubicBezTo>
                      <a:pt x="128" y="160"/>
                      <a:pt x="128" y="160"/>
                      <a:pt x="128" y="160"/>
                    </a:cubicBezTo>
                    <a:cubicBezTo>
                      <a:pt x="128" y="159"/>
                      <a:pt x="128" y="159"/>
                      <a:pt x="128" y="159"/>
                    </a:cubicBezTo>
                    <a:cubicBezTo>
                      <a:pt x="129" y="156"/>
                      <a:pt x="130" y="152"/>
                      <a:pt x="131" y="149"/>
                    </a:cubicBezTo>
                    <a:cubicBezTo>
                      <a:pt x="132" y="146"/>
                      <a:pt x="132" y="143"/>
                      <a:pt x="132" y="140"/>
                    </a:cubicBezTo>
                    <a:cubicBezTo>
                      <a:pt x="132" y="133"/>
                      <a:pt x="133" y="125"/>
                      <a:pt x="133" y="118"/>
                    </a:cubicBezTo>
                    <a:cubicBezTo>
                      <a:pt x="133" y="116"/>
                      <a:pt x="133" y="115"/>
                      <a:pt x="134" y="114"/>
                    </a:cubicBezTo>
                    <a:cubicBezTo>
                      <a:pt x="134" y="109"/>
                      <a:pt x="132" y="97"/>
                      <a:pt x="122" y="97"/>
                    </a:cubicBezTo>
                    <a:cubicBezTo>
                      <a:pt x="122" y="97"/>
                      <a:pt x="122" y="97"/>
                      <a:pt x="122" y="97"/>
                    </a:cubicBezTo>
                    <a:cubicBezTo>
                      <a:pt x="120" y="92"/>
                      <a:pt x="117" y="87"/>
                      <a:pt x="113" y="83"/>
                    </a:cubicBezTo>
                    <a:cubicBezTo>
                      <a:pt x="109" y="79"/>
                      <a:pt x="103" y="75"/>
                      <a:pt x="96" y="75"/>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7" name="组合 26"/>
          <p:cNvGrpSpPr/>
          <p:nvPr/>
        </p:nvGrpSpPr>
        <p:grpSpPr>
          <a:xfrm>
            <a:off x="3670854" y="1778659"/>
            <a:ext cx="1072223" cy="1072223"/>
            <a:chOff x="3885992" y="2994451"/>
            <a:chExt cx="1072223" cy="1072223"/>
          </a:xfrm>
        </p:grpSpPr>
        <p:sp>
          <p:nvSpPr>
            <p:cNvPr id="28" name="椭圆 27"/>
            <p:cNvSpPr/>
            <p:nvPr/>
          </p:nvSpPr>
          <p:spPr>
            <a:xfrm>
              <a:off x="3885992" y="2994451"/>
              <a:ext cx="1072223" cy="1072223"/>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9" name="Freeform 879"/>
            <p:cNvSpPr>
              <a:spLocks noEditPoints="1"/>
            </p:cNvSpPr>
            <p:nvPr/>
          </p:nvSpPr>
          <p:spPr bwMode="auto">
            <a:xfrm>
              <a:off x="4125807" y="3235344"/>
              <a:ext cx="592592" cy="590437"/>
            </a:xfrm>
            <a:custGeom>
              <a:avLst/>
              <a:gdLst>
                <a:gd name="T0" fmla="*/ 85 w 170"/>
                <a:gd name="T1" fmla="*/ 0 h 170"/>
                <a:gd name="T2" fmla="*/ 0 w 170"/>
                <a:gd name="T3" fmla="*/ 86 h 170"/>
                <a:gd name="T4" fmla="*/ 85 w 170"/>
                <a:gd name="T5" fmla="*/ 170 h 170"/>
                <a:gd name="T6" fmla="*/ 145 w 170"/>
                <a:gd name="T7" fmla="*/ 145 h 170"/>
                <a:gd name="T8" fmla="*/ 145 w 170"/>
                <a:gd name="T9" fmla="*/ 25 h 170"/>
                <a:gd name="T10" fmla="*/ 85 w 170"/>
                <a:gd name="T11" fmla="*/ 155 h 170"/>
                <a:gd name="T12" fmla="*/ 15 w 170"/>
                <a:gd name="T13" fmla="*/ 86 h 170"/>
                <a:gd name="T14" fmla="*/ 85 w 170"/>
                <a:gd name="T15" fmla="*/ 15 h 170"/>
                <a:gd name="T16" fmla="*/ 155 w 170"/>
                <a:gd name="T17" fmla="*/ 85 h 170"/>
                <a:gd name="T18" fmla="*/ 139 w 170"/>
                <a:gd name="T19" fmla="*/ 69 h 170"/>
                <a:gd name="T20" fmla="*/ 121 w 170"/>
                <a:gd name="T21" fmla="*/ 45 h 170"/>
                <a:gd name="T22" fmla="*/ 134 w 170"/>
                <a:gd name="T23" fmla="*/ 70 h 170"/>
                <a:gd name="T24" fmla="*/ 136 w 170"/>
                <a:gd name="T25" fmla="*/ 88 h 170"/>
                <a:gd name="T26" fmla="*/ 85 w 170"/>
                <a:gd name="T27" fmla="*/ 136 h 170"/>
                <a:gd name="T28" fmla="*/ 47 w 170"/>
                <a:gd name="T29" fmla="*/ 119 h 170"/>
                <a:gd name="T30" fmla="*/ 41 w 170"/>
                <a:gd name="T31" fmla="*/ 109 h 170"/>
                <a:gd name="T32" fmla="*/ 34 w 170"/>
                <a:gd name="T33" fmla="*/ 91 h 170"/>
                <a:gd name="T34" fmla="*/ 35 w 170"/>
                <a:gd name="T35" fmla="*/ 72 h 170"/>
                <a:gd name="T36" fmla="*/ 53 w 170"/>
                <a:gd name="T37" fmla="*/ 63 h 170"/>
                <a:gd name="T38" fmla="*/ 57 w 170"/>
                <a:gd name="T39" fmla="*/ 113 h 170"/>
                <a:gd name="T40" fmla="*/ 69 w 170"/>
                <a:gd name="T41" fmla="*/ 121 h 170"/>
                <a:gd name="T42" fmla="*/ 88 w 170"/>
                <a:gd name="T43" fmla="*/ 124 h 170"/>
                <a:gd name="T44" fmla="*/ 124 w 170"/>
                <a:gd name="T45" fmla="*/ 85 h 170"/>
                <a:gd name="T46" fmla="*/ 109 w 170"/>
                <a:gd name="T47" fmla="*/ 57 h 170"/>
                <a:gd name="T48" fmla="*/ 119 w 170"/>
                <a:gd name="T49" fmla="*/ 85 h 170"/>
                <a:gd name="T50" fmla="*/ 89 w 170"/>
                <a:gd name="T51" fmla="*/ 119 h 170"/>
                <a:gd name="T52" fmla="*/ 71 w 170"/>
                <a:gd name="T53" fmla="*/ 116 h 170"/>
                <a:gd name="T54" fmla="*/ 51 w 170"/>
                <a:gd name="T55" fmla="*/ 85 h 170"/>
                <a:gd name="T56" fmla="*/ 75 w 170"/>
                <a:gd name="T57" fmla="*/ 85 h 170"/>
                <a:gd name="T58" fmla="*/ 85 w 170"/>
                <a:gd name="T59" fmla="*/ 95 h 170"/>
                <a:gd name="T60" fmla="*/ 85 w 170"/>
                <a:gd name="T61" fmla="*/ 75 h 170"/>
                <a:gd name="T62" fmla="*/ 39 w 170"/>
                <a:gd name="T63" fmla="*/ 39 h 170"/>
                <a:gd name="T64" fmla="*/ 40 w 170"/>
                <a:gd name="T65" fmla="*/ 50 h 170"/>
                <a:gd name="T66" fmla="*/ 22 w 170"/>
                <a:gd name="T67" fmla="*/ 81 h 170"/>
                <a:gd name="T68" fmla="*/ 35 w 170"/>
                <a:gd name="T69" fmla="*/ 112 h 170"/>
                <a:gd name="T70" fmla="*/ 41 w 170"/>
                <a:gd name="T71" fmla="*/ 123 h 170"/>
                <a:gd name="T72" fmla="*/ 45 w 170"/>
                <a:gd name="T73" fmla="*/ 125 h 170"/>
                <a:gd name="T74" fmla="*/ 125 w 170"/>
                <a:gd name="T75" fmla="*/ 125 h 170"/>
                <a:gd name="T76" fmla="*/ 148 w 170"/>
                <a:gd name="T77"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0" h="170">
                  <a:moveTo>
                    <a:pt x="145" y="25"/>
                  </a:moveTo>
                  <a:cubicBezTo>
                    <a:pt x="128" y="9"/>
                    <a:pt x="107" y="0"/>
                    <a:pt x="85" y="0"/>
                  </a:cubicBezTo>
                  <a:cubicBezTo>
                    <a:pt x="63" y="0"/>
                    <a:pt x="42" y="9"/>
                    <a:pt x="25" y="25"/>
                  </a:cubicBezTo>
                  <a:cubicBezTo>
                    <a:pt x="8" y="42"/>
                    <a:pt x="0" y="64"/>
                    <a:pt x="0" y="86"/>
                  </a:cubicBezTo>
                  <a:cubicBezTo>
                    <a:pt x="0" y="107"/>
                    <a:pt x="9" y="129"/>
                    <a:pt x="25" y="145"/>
                  </a:cubicBezTo>
                  <a:cubicBezTo>
                    <a:pt x="42" y="161"/>
                    <a:pt x="63" y="170"/>
                    <a:pt x="85" y="170"/>
                  </a:cubicBezTo>
                  <a:cubicBezTo>
                    <a:pt x="85" y="170"/>
                    <a:pt x="85" y="170"/>
                    <a:pt x="85" y="170"/>
                  </a:cubicBezTo>
                  <a:cubicBezTo>
                    <a:pt x="107" y="170"/>
                    <a:pt x="128" y="161"/>
                    <a:pt x="145" y="145"/>
                  </a:cubicBezTo>
                  <a:cubicBezTo>
                    <a:pt x="161" y="128"/>
                    <a:pt x="170" y="107"/>
                    <a:pt x="170" y="85"/>
                  </a:cubicBezTo>
                  <a:cubicBezTo>
                    <a:pt x="170" y="63"/>
                    <a:pt x="161" y="42"/>
                    <a:pt x="145" y="25"/>
                  </a:cubicBezTo>
                  <a:close/>
                  <a:moveTo>
                    <a:pt x="135" y="135"/>
                  </a:moveTo>
                  <a:cubicBezTo>
                    <a:pt x="121" y="148"/>
                    <a:pt x="103" y="155"/>
                    <a:pt x="85" y="155"/>
                  </a:cubicBezTo>
                  <a:cubicBezTo>
                    <a:pt x="67" y="155"/>
                    <a:pt x="49" y="148"/>
                    <a:pt x="35" y="135"/>
                  </a:cubicBezTo>
                  <a:cubicBezTo>
                    <a:pt x="22" y="121"/>
                    <a:pt x="15" y="103"/>
                    <a:pt x="15" y="86"/>
                  </a:cubicBezTo>
                  <a:cubicBezTo>
                    <a:pt x="15" y="67"/>
                    <a:pt x="22" y="49"/>
                    <a:pt x="35" y="35"/>
                  </a:cubicBezTo>
                  <a:cubicBezTo>
                    <a:pt x="49" y="22"/>
                    <a:pt x="67" y="15"/>
                    <a:pt x="85" y="15"/>
                  </a:cubicBezTo>
                  <a:cubicBezTo>
                    <a:pt x="103" y="15"/>
                    <a:pt x="121" y="22"/>
                    <a:pt x="135" y="35"/>
                  </a:cubicBezTo>
                  <a:cubicBezTo>
                    <a:pt x="148" y="49"/>
                    <a:pt x="155" y="67"/>
                    <a:pt x="155" y="85"/>
                  </a:cubicBezTo>
                  <a:cubicBezTo>
                    <a:pt x="155" y="103"/>
                    <a:pt x="148" y="121"/>
                    <a:pt x="135" y="135"/>
                  </a:cubicBezTo>
                  <a:close/>
                  <a:moveTo>
                    <a:pt x="139" y="69"/>
                  </a:moveTo>
                  <a:cubicBezTo>
                    <a:pt x="136" y="60"/>
                    <a:pt x="132" y="52"/>
                    <a:pt x="125" y="45"/>
                  </a:cubicBezTo>
                  <a:cubicBezTo>
                    <a:pt x="124" y="44"/>
                    <a:pt x="122" y="44"/>
                    <a:pt x="121" y="45"/>
                  </a:cubicBezTo>
                  <a:cubicBezTo>
                    <a:pt x="120" y="46"/>
                    <a:pt x="120" y="48"/>
                    <a:pt x="121" y="49"/>
                  </a:cubicBezTo>
                  <a:cubicBezTo>
                    <a:pt x="127" y="55"/>
                    <a:pt x="132" y="62"/>
                    <a:pt x="134" y="70"/>
                  </a:cubicBezTo>
                  <a:cubicBezTo>
                    <a:pt x="131" y="71"/>
                    <a:pt x="129" y="75"/>
                    <a:pt x="129" y="79"/>
                  </a:cubicBezTo>
                  <a:cubicBezTo>
                    <a:pt x="129" y="83"/>
                    <a:pt x="132" y="87"/>
                    <a:pt x="136" y="88"/>
                  </a:cubicBezTo>
                  <a:cubicBezTo>
                    <a:pt x="135" y="100"/>
                    <a:pt x="131" y="112"/>
                    <a:pt x="121" y="121"/>
                  </a:cubicBezTo>
                  <a:cubicBezTo>
                    <a:pt x="111" y="131"/>
                    <a:pt x="98" y="136"/>
                    <a:pt x="85" y="136"/>
                  </a:cubicBezTo>
                  <a:cubicBezTo>
                    <a:pt x="72" y="136"/>
                    <a:pt x="59" y="131"/>
                    <a:pt x="49" y="121"/>
                  </a:cubicBezTo>
                  <a:cubicBezTo>
                    <a:pt x="48" y="121"/>
                    <a:pt x="47" y="120"/>
                    <a:pt x="47" y="119"/>
                  </a:cubicBezTo>
                  <a:cubicBezTo>
                    <a:pt x="47" y="118"/>
                    <a:pt x="48" y="117"/>
                    <a:pt x="48" y="116"/>
                  </a:cubicBezTo>
                  <a:cubicBezTo>
                    <a:pt x="48" y="112"/>
                    <a:pt x="45" y="109"/>
                    <a:pt x="41" y="109"/>
                  </a:cubicBezTo>
                  <a:cubicBezTo>
                    <a:pt x="41" y="109"/>
                    <a:pt x="40" y="109"/>
                    <a:pt x="40" y="109"/>
                  </a:cubicBezTo>
                  <a:cubicBezTo>
                    <a:pt x="37" y="103"/>
                    <a:pt x="35" y="97"/>
                    <a:pt x="34" y="91"/>
                  </a:cubicBezTo>
                  <a:cubicBezTo>
                    <a:pt x="38" y="90"/>
                    <a:pt x="41" y="86"/>
                    <a:pt x="41" y="81"/>
                  </a:cubicBezTo>
                  <a:cubicBezTo>
                    <a:pt x="41" y="77"/>
                    <a:pt x="39" y="74"/>
                    <a:pt x="35" y="72"/>
                  </a:cubicBezTo>
                  <a:cubicBezTo>
                    <a:pt x="37" y="66"/>
                    <a:pt x="40" y="60"/>
                    <a:pt x="44" y="54"/>
                  </a:cubicBezTo>
                  <a:cubicBezTo>
                    <a:pt x="53" y="63"/>
                    <a:pt x="53" y="63"/>
                    <a:pt x="53" y="63"/>
                  </a:cubicBezTo>
                  <a:cubicBezTo>
                    <a:pt x="48" y="70"/>
                    <a:pt x="46" y="77"/>
                    <a:pt x="46" y="85"/>
                  </a:cubicBezTo>
                  <a:cubicBezTo>
                    <a:pt x="46" y="95"/>
                    <a:pt x="50" y="105"/>
                    <a:pt x="57" y="113"/>
                  </a:cubicBezTo>
                  <a:cubicBezTo>
                    <a:pt x="61" y="116"/>
                    <a:pt x="65" y="119"/>
                    <a:pt x="69" y="121"/>
                  </a:cubicBezTo>
                  <a:cubicBezTo>
                    <a:pt x="69" y="121"/>
                    <a:pt x="69" y="121"/>
                    <a:pt x="69" y="121"/>
                  </a:cubicBezTo>
                  <a:cubicBezTo>
                    <a:pt x="69" y="126"/>
                    <a:pt x="74" y="131"/>
                    <a:pt x="79" y="131"/>
                  </a:cubicBezTo>
                  <a:cubicBezTo>
                    <a:pt x="83" y="131"/>
                    <a:pt x="87" y="128"/>
                    <a:pt x="88" y="124"/>
                  </a:cubicBezTo>
                  <a:cubicBezTo>
                    <a:pt x="97" y="123"/>
                    <a:pt x="106" y="119"/>
                    <a:pt x="113" y="113"/>
                  </a:cubicBezTo>
                  <a:cubicBezTo>
                    <a:pt x="120" y="105"/>
                    <a:pt x="124" y="95"/>
                    <a:pt x="124" y="85"/>
                  </a:cubicBezTo>
                  <a:cubicBezTo>
                    <a:pt x="124" y="75"/>
                    <a:pt x="120" y="65"/>
                    <a:pt x="113" y="57"/>
                  </a:cubicBezTo>
                  <a:cubicBezTo>
                    <a:pt x="112" y="56"/>
                    <a:pt x="110" y="56"/>
                    <a:pt x="109" y="57"/>
                  </a:cubicBezTo>
                  <a:cubicBezTo>
                    <a:pt x="108" y="58"/>
                    <a:pt x="108" y="60"/>
                    <a:pt x="109" y="61"/>
                  </a:cubicBezTo>
                  <a:cubicBezTo>
                    <a:pt x="116" y="68"/>
                    <a:pt x="119" y="76"/>
                    <a:pt x="119" y="85"/>
                  </a:cubicBezTo>
                  <a:cubicBezTo>
                    <a:pt x="119" y="94"/>
                    <a:pt x="116" y="102"/>
                    <a:pt x="109" y="109"/>
                  </a:cubicBezTo>
                  <a:cubicBezTo>
                    <a:pt x="103" y="115"/>
                    <a:pt x="96" y="118"/>
                    <a:pt x="89" y="119"/>
                  </a:cubicBezTo>
                  <a:cubicBezTo>
                    <a:pt x="88" y="114"/>
                    <a:pt x="84" y="111"/>
                    <a:pt x="79" y="111"/>
                  </a:cubicBezTo>
                  <a:cubicBezTo>
                    <a:pt x="75" y="111"/>
                    <a:pt x="72" y="113"/>
                    <a:pt x="71" y="116"/>
                  </a:cubicBezTo>
                  <a:cubicBezTo>
                    <a:pt x="67" y="114"/>
                    <a:pt x="64" y="112"/>
                    <a:pt x="61" y="109"/>
                  </a:cubicBezTo>
                  <a:cubicBezTo>
                    <a:pt x="54" y="102"/>
                    <a:pt x="51" y="94"/>
                    <a:pt x="51" y="85"/>
                  </a:cubicBezTo>
                  <a:cubicBezTo>
                    <a:pt x="51" y="79"/>
                    <a:pt x="53" y="72"/>
                    <a:pt x="56" y="66"/>
                  </a:cubicBezTo>
                  <a:cubicBezTo>
                    <a:pt x="75" y="85"/>
                    <a:pt x="75" y="85"/>
                    <a:pt x="75" y="85"/>
                  </a:cubicBezTo>
                  <a:cubicBezTo>
                    <a:pt x="75" y="85"/>
                    <a:pt x="75" y="85"/>
                    <a:pt x="75" y="85"/>
                  </a:cubicBezTo>
                  <a:cubicBezTo>
                    <a:pt x="75" y="90"/>
                    <a:pt x="79" y="95"/>
                    <a:pt x="85" y="95"/>
                  </a:cubicBezTo>
                  <a:cubicBezTo>
                    <a:pt x="90" y="95"/>
                    <a:pt x="94" y="90"/>
                    <a:pt x="94" y="85"/>
                  </a:cubicBezTo>
                  <a:cubicBezTo>
                    <a:pt x="94" y="80"/>
                    <a:pt x="90" y="75"/>
                    <a:pt x="85" y="75"/>
                  </a:cubicBezTo>
                  <a:cubicBezTo>
                    <a:pt x="49" y="39"/>
                    <a:pt x="49" y="39"/>
                    <a:pt x="49" y="39"/>
                  </a:cubicBezTo>
                  <a:cubicBezTo>
                    <a:pt x="46" y="36"/>
                    <a:pt x="42" y="36"/>
                    <a:pt x="39" y="39"/>
                  </a:cubicBezTo>
                  <a:cubicBezTo>
                    <a:pt x="36" y="42"/>
                    <a:pt x="36" y="46"/>
                    <a:pt x="39" y="49"/>
                  </a:cubicBezTo>
                  <a:cubicBezTo>
                    <a:pt x="40" y="50"/>
                    <a:pt x="40" y="50"/>
                    <a:pt x="40" y="50"/>
                  </a:cubicBezTo>
                  <a:cubicBezTo>
                    <a:pt x="36" y="57"/>
                    <a:pt x="32" y="64"/>
                    <a:pt x="30" y="71"/>
                  </a:cubicBezTo>
                  <a:cubicBezTo>
                    <a:pt x="25" y="72"/>
                    <a:pt x="22" y="76"/>
                    <a:pt x="22" y="81"/>
                  </a:cubicBezTo>
                  <a:cubicBezTo>
                    <a:pt x="22" y="86"/>
                    <a:pt x="25" y="90"/>
                    <a:pt x="29" y="91"/>
                  </a:cubicBezTo>
                  <a:cubicBezTo>
                    <a:pt x="30" y="98"/>
                    <a:pt x="32" y="105"/>
                    <a:pt x="35" y="112"/>
                  </a:cubicBezTo>
                  <a:cubicBezTo>
                    <a:pt x="35" y="113"/>
                    <a:pt x="34" y="114"/>
                    <a:pt x="34" y="116"/>
                  </a:cubicBezTo>
                  <a:cubicBezTo>
                    <a:pt x="34" y="120"/>
                    <a:pt x="37" y="123"/>
                    <a:pt x="41" y="123"/>
                  </a:cubicBezTo>
                  <a:cubicBezTo>
                    <a:pt x="42" y="123"/>
                    <a:pt x="42" y="123"/>
                    <a:pt x="43" y="123"/>
                  </a:cubicBezTo>
                  <a:cubicBezTo>
                    <a:pt x="44" y="123"/>
                    <a:pt x="44" y="124"/>
                    <a:pt x="45" y="125"/>
                  </a:cubicBezTo>
                  <a:cubicBezTo>
                    <a:pt x="56" y="136"/>
                    <a:pt x="71" y="141"/>
                    <a:pt x="85" y="141"/>
                  </a:cubicBezTo>
                  <a:cubicBezTo>
                    <a:pt x="99" y="141"/>
                    <a:pt x="114" y="136"/>
                    <a:pt x="125" y="125"/>
                  </a:cubicBezTo>
                  <a:cubicBezTo>
                    <a:pt x="135" y="115"/>
                    <a:pt x="141" y="102"/>
                    <a:pt x="141" y="88"/>
                  </a:cubicBezTo>
                  <a:cubicBezTo>
                    <a:pt x="145" y="87"/>
                    <a:pt x="148" y="83"/>
                    <a:pt x="148" y="79"/>
                  </a:cubicBezTo>
                  <a:cubicBezTo>
                    <a:pt x="148" y="73"/>
                    <a:pt x="144" y="69"/>
                    <a:pt x="139" y="69"/>
                  </a:cubicBezTo>
                  <a:close/>
                </a:path>
              </a:pathLst>
            </a:custGeom>
            <a:solidFill>
              <a:srgbClr val="D80168"/>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0" name="组合 29"/>
          <p:cNvGrpSpPr/>
          <p:nvPr/>
        </p:nvGrpSpPr>
        <p:grpSpPr>
          <a:xfrm>
            <a:off x="671612" y="3915447"/>
            <a:ext cx="2370017" cy="858081"/>
            <a:chOff x="-391249" y="892303"/>
            <a:chExt cx="2370017" cy="858081"/>
          </a:xfrm>
        </p:grpSpPr>
        <p:sp>
          <p:nvSpPr>
            <p:cNvPr id="31" name="矩形 30"/>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32" name="矩形 31"/>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33" name="组合 32"/>
          <p:cNvGrpSpPr/>
          <p:nvPr/>
        </p:nvGrpSpPr>
        <p:grpSpPr>
          <a:xfrm>
            <a:off x="5143332" y="3915447"/>
            <a:ext cx="2370017" cy="858081"/>
            <a:chOff x="-391249" y="892303"/>
            <a:chExt cx="2370017" cy="858081"/>
          </a:xfrm>
        </p:grpSpPr>
        <p:sp>
          <p:nvSpPr>
            <p:cNvPr id="34" name="矩形 33"/>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35" name="矩形 34"/>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36" name="组合 35"/>
          <p:cNvGrpSpPr/>
          <p:nvPr/>
        </p:nvGrpSpPr>
        <p:grpSpPr>
          <a:xfrm>
            <a:off x="3041629" y="679685"/>
            <a:ext cx="2370017" cy="858081"/>
            <a:chOff x="-391249" y="892303"/>
            <a:chExt cx="2370017" cy="858081"/>
          </a:xfrm>
        </p:grpSpPr>
        <p:sp>
          <p:nvSpPr>
            <p:cNvPr id="37" name="矩形 36"/>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38" name="矩形 37"/>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39" name="组合 38"/>
          <p:cNvGrpSpPr/>
          <p:nvPr/>
        </p:nvGrpSpPr>
        <p:grpSpPr>
          <a:xfrm>
            <a:off x="7369919" y="864351"/>
            <a:ext cx="2370017" cy="858081"/>
            <a:chOff x="-391249" y="892303"/>
            <a:chExt cx="2370017" cy="858081"/>
          </a:xfrm>
        </p:grpSpPr>
        <p:sp>
          <p:nvSpPr>
            <p:cNvPr id="40" name="矩形 39"/>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41" name="矩形 40"/>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42" name="组合 41"/>
          <p:cNvGrpSpPr/>
          <p:nvPr/>
        </p:nvGrpSpPr>
        <p:grpSpPr>
          <a:xfrm>
            <a:off x="9024895" y="4344487"/>
            <a:ext cx="2370017" cy="858081"/>
            <a:chOff x="-391249" y="892303"/>
            <a:chExt cx="2370017" cy="858081"/>
          </a:xfrm>
        </p:grpSpPr>
        <p:sp>
          <p:nvSpPr>
            <p:cNvPr id="43" name="矩形 42"/>
            <p:cNvSpPr/>
            <p:nvPr/>
          </p:nvSpPr>
          <p:spPr>
            <a:xfrm>
              <a:off x="-143356" y="892303"/>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44" name="矩形 43"/>
            <p:cNvSpPr/>
            <p:nvPr/>
          </p:nvSpPr>
          <p:spPr>
            <a:xfrm>
              <a:off x="-391249" y="1223573"/>
              <a:ext cx="2370017" cy="526811"/>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4400" advTm="2710">
        <p14:honeycomb/>
      </p:transition>
    </mc:Choice>
    <mc:Fallback>
      <p:transition spd="slow" advTm="271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1506"/>
                                        </p:tgtEl>
                                        <p:attrNameLst>
                                          <p:attrName>style.visibility</p:attrName>
                                        </p:attrNameLst>
                                      </p:cBhvr>
                                      <p:to>
                                        <p:strVal val="visible"/>
                                      </p:to>
                                    </p:set>
                                    <p:animEffect transition="in" filter="fade">
                                      <p:cBhvr>
                                        <p:cTn id="7" dur="1000"/>
                                        <p:tgtEl>
                                          <p:spTgt spid="21506"/>
                                        </p:tgtEl>
                                      </p:cBhvr>
                                    </p:animEffect>
                                    <p:anim calcmode="lin" valueType="num">
                                      <p:cBhvr>
                                        <p:cTn id="8" dur="1000" fill="hold"/>
                                        <p:tgtEl>
                                          <p:spTgt spid="21506"/>
                                        </p:tgtEl>
                                        <p:attrNameLst>
                                          <p:attrName>ppt_x</p:attrName>
                                        </p:attrNameLst>
                                      </p:cBhvr>
                                      <p:tavLst>
                                        <p:tav tm="0">
                                          <p:val>
                                            <p:strVal val="#ppt_x"/>
                                          </p:val>
                                        </p:tav>
                                        <p:tav tm="100000">
                                          <p:val>
                                            <p:strVal val="#ppt_x"/>
                                          </p:val>
                                        </p:tav>
                                      </p:tavLst>
                                    </p:anim>
                                    <p:anim calcmode="lin" valueType="num">
                                      <p:cBhvr>
                                        <p:cTn id="9" dur="1000" fill="hold"/>
                                        <p:tgtEl>
                                          <p:spTgt spid="21506"/>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par>
                          <p:cTn id="33" fill="hold">
                            <p:stCondLst>
                              <p:cond delay="3500"/>
                            </p:stCondLst>
                            <p:childTnLst>
                              <p:par>
                                <p:cTn id="34" presetID="10" presetClass="entr" presetSubtype="0" fill="hold"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childTnLst>
                          </p:cTn>
                        </p:par>
                        <p:par>
                          <p:cTn id="37" fill="hold">
                            <p:stCondLst>
                              <p:cond delay="4000"/>
                            </p:stCondLst>
                            <p:childTnLst>
                              <p:par>
                                <p:cTn id="38" presetID="10" presetClass="entr" presetSubtype="0" fill="hold" nodeType="after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500"/>
                                        <p:tgtEl>
                                          <p:spTgt spid="7"/>
                                        </p:tgtEl>
                                      </p:cBhvr>
                                    </p:animEffect>
                                  </p:childTnLst>
                                </p:cTn>
                              </p:par>
                            </p:childTnLst>
                          </p:cTn>
                        </p:par>
                        <p:par>
                          <p:cTn id="41" fill="hold">
                            <p:stCondLst>
                              <p:cond delay="4500"/>
                            </p:stCondLst>
                            <p:childTnLst>
                              <p:par>
                                <p:cTn id="42" presetID="10" presetClass="entr" presetSubtype="0" fill="hold"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childTnLst>
                                </p:cTn>
                              </p:par>
                            </p:childTnLst>
                          </p:cTn>
                        </p:par>
                        <p:par>
                          <p:cTn id="45" fill="hold">
                            <p:stCondLst>
                              <p:cond delay="5000"/>
                            </p:stCondLst>
                            <p:childTnLst>
                              <p:par>
                                <p:cTn id="46" presetID="10" presetClass="entr" presetSubtype="0" fill="hold"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250"/>
                                        <p:tgtEl>
                                          <p:spTgt spid="30"/>
                                        </p:tgtEl>
                                      </p:cBhvr>
                                    </p:animEffect>
                                  </p:childTnLst>
                                </p:cTn>
                              </p:par>
                            </p:childTnLst>
                          </p:cTn>
                        </p:par>
                        <p:par>
                          <p:cTn id="49" fill="hold">
                            <p:stCondLst>
                              <p:cond delay="5250"/>
                            </p:stCondLst>
                            <p:childTnLst>
                              <p:par>
                                <p:cTn id="50" presetID="10" presetClass="entr" presetSubtype="0" fill="hold" nodeType="after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fade">
                                      <p:cBhvr>
                                        <p:cTn id="52" dur="250"/>
                                        <p:tgtEl>
                                          <p:spTgt spid="36"/>
                                        </p:tgtEl>
                                      </p:cBhvr>
                                    </p:animEffect>
                                  </p:childTnLst>
                                </p:cTn>
                              </p:par>
                            </p:childTnLst>
                          </p:cTn>
                        </p:par>
                        <p:par>
                          <p:cTn id="53" fill="hold">
                            <p:stCondLst>
                              <p:cond delay="5500"/>
                            </p:stCondLst>
                            <p:childTnLst>
                              <p:par>
                                <p:cTn id="54" presetID="10" presetClass="entr" presetSubtype="0" fill="hold" nodeType="afterEffect">
                                  <p:stCondLst>
                                    <p:cond delay="0"/>
                                  </p:stCondLst>
                                  <p:childTnLst>
                                    <p:set>
                                      <p:cBhvr>
                                        <p:cTn id="55" dur="1" fill="hold">
                                          <p:stCondLst>
                                            <p:cond delay="0"/>
                                          </p:stCondLst>
                                        </p:cTn>
                                        <p:tgtEl>
                                          <p:spTgt spid="33"/>
                                        </p:tgtEl>
                                        <p:attrNameLst>
                                          <p:attrName>style.visibility</p:attrName>
                                        </p:attrNameLst>
                                      </p:cBhvr>
                                      <p:to>
                                        <p:strVal val="visible"/>
                                      </p:to>
                                    </p:set>
                                    <p:animEffect transition="in" filter="fade">
                                      <p:cBhvr>
                                        <p:cTn id="56" dur="250"/>
                                        <p:tgtEl>
                                          <p:spTgt spid="33"/>
                                        </p:tgtEl>
                                      </p:cBhvr>
                                    </p:animEffect>
                                  </p:childTnLst>
                                </p:cTn>
                              </p:par>
                            </p:childTnLst>
                          </p:cTn>
                        </p:par>
                        <p:par>
                          <p:cTn id="57" fill="hold">
                            <p:stCondLst>
                              <p:cond delay="5750"/>
                            </p:stCondLst>
                            <p:childTnLst>
                              <p:par>
                                <p:cTn id="58" presetID="10" presetClass="entr" presetSubtype="0" fill="hold" nodeType="after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250"/>
                                        <p:tgtEl>
                                          <p:spTgt spid="39"/>
                                        </p:tgtEl>
                                      </p:cBhvr>
                                    </p:animEffect>
                                  </p:childTnLst>
                                </p:cTn>
                              </p:par>
                            </p:childTnLst>
                          </p:cTn>
                        </p:par>
                        <p:par>
                          <p:cTn id="61" fill="hold">
                            <p:stCondLst>
                              <p:cond delay="6000"/>
                            </p:stCondLst>
                            <p:childTnLst>
                              <p:par>
                                <p:cTn id="62" presetID="10" presetClass="entr" presetSubtype="0" fill="hold" nodeType="afterEffect">
                                  <p:stCondLst>
                                    <p:cond delay="0"/>
                                  </p:stCondLst>
                                  <p:childTnLst>
                                    <p:set>
                                      <p:cBhvr>
                                        <p:cTn id="63" dur="1" fill="hold">
                                          <p:stCondLst>
                                            <p:cond delay="0"/>
                                          </p:stCondLst>
                                        </p:cTn>
                                        <p:tgtEl>
                                          <p:spTgt spid="42"/>
                                        </p:tgtEl>
                                        <p:attrNameLst>
                                          <p:attrName>style.visibility</p:attrName>
                                        </p:attrNameLst>
                                      </p:cBhvr>
                                      <p:to>
                                        <p:strVal val="visible"/>
                                      </p:to>
                                    </p:set>
                                    <p:animEffect transition="in" filter="fade">
                                      <p:cBhvr>
                                        <p:cTn id="64" dur="25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6"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4" name="Straight Connector 3"/>
          <p:cNvCxnSpPr/>
          <p:nvPr/>
        </p:nvCxnSpPr>
        <p:spPr>
          <a:xfrm>
            <a:off x="-9148" y="3446335"/>
            <a:ext cx="12201147"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991881" y="3147959"/>
            <a:ext cx="605970" cy="609448"/>
            <a:chOff x="991882" y="3767186"/>
            <a:chExt cx="605970" cy="609448"/>
          </a:xfrm>
        </p:grpSpPr>
        <p:sp>
          <p:nvSpPr>
            <p:cNvPr id="6" name="Oval 4"/>
            <p:cNvSpPr/>
            <p:nvPr/>
          </p:nvSpPr>
          <p:spPr>
            <a:xfrm>
              <a:off x="991882" y="3767186"/>
              <a:ext cx="605970" cy="609448"/>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 name="Group 37"/>
            <p:cNvGrpSpPr/>
            <p:nvPr/>
          </p:nvGrpSpPr>
          <p:grpSpPr>
            <a:xfrm>
              <a:off x="1193285" y="3989251"/>
              <a:ext cx="203162" cy="165318"/>
              <a:chOff x="1550139" y="1314466"/>
              <a:chExt cx="509139" cy="414300"/>
            </a:xfrm>
            <a:solidFill>
              <a:srgbClr val="D80168"/>
            </a:solidFill>
          </p:grpSpPr>
          <p:sp>
            <p:nvSpPr>
              <p:cNvPr id="8" name="Freeform 5"/>
              <p:cNvSpPr>
                <a:spLocks noEditPoints="1"/>
              </p:cNvSpPr>
              <p:nvPr/>
            </p:nvSpPr>
            <p:spPr bwMode="auto">
              <a:xfrm>
                <a:off x="1550139" y="1314466"/>
                <a:ext cx="509139" cy="414300"/>
              </a:xfrm>
              <a:custGeom>
                <a:avLst/>
                <a:gdLst>
                  <a:gd name="T0" fmla="*/ 78 w 153"/>
                  <a:gd name="T1" fmla="*/ 0 h 125"/>
                  <a:gd name="T2" fmla="*/ 0 w 153"/>
                  <a:gd name="T3" fmla="*/ 69 h 125"/>
                  <a:gd name="T4" fmla="*/ 15 w 153"/>
                  <a:gd name="T5" fmla="*/ 69 h 125"/>
                  <a:gd name="T6" fmla="*/ 21 w 153"/>
                  <a:gd name="T7" fmla="*/ 64 h 125"/>
                  <a:gd name="T8" fmla="*/ 21 w 153"/>
                  <a:gd name="T9" fmla="*/ 121 h 125"/>
                  <a:gd name="T10" fmla="*/ 24 w 153"/>
                  <a:gd name="T11" fmla="*/ 125 h 125"/>
                  <a:gd name="T12" fmla="*/ 62 w 153"/>
                  <a:gd name="T13" fmla="*/ 125 h 125"/>
                  <a:gd name="T14" fmla="*/ 63 w 153"/>
                  <a:gd name="T15" fmla="*/ 93 h 125"/>
                  <a:gd name="T16" fmla="*/ 67 w 153"/>
                  <a:gd name="T17" fmla="*/ 88 h 125"/>
                  <a:gd name="T18" fmla="*/ 83 w 153"/>
                  <a:gd name="T19" fmla="*/ 88 h 125"/>
                  <a:gd name="T20" fmla="*/ 89 w 153"/>
                  <a:gd name="T21" fmla="*/ 93 h 125"/>
                  <a:gd name="T22" fmla="*/ 89 w 153"/>
                  <a:gd name="T23" fmla="*/ 125 h 125"/>
                  <a:gd name="T24" fmla="*/ 126 w 153"/>
                  <a:gd name="T25" fmla="*/ 125 h 125"/>
                  <a:gd name="T26" fmla="*/ 130 w 153"/>
                  <a:gd name="T27" fmla="*/ 120 h 125"/>
                  <a:gd name="T28" fmla="*/ 130 w 153"/>
                  <a:gd name="T29" fmla="*/ 63 h 125"/>
                  <a:gd name="T30" fmla="*/ 136 w 153"/>
                  <a:gd name="T31" fmla="*/ 69 h 125"/>
                  <a:gd name="T32" fmla="*/ 153 w 153"/>
                  <a:gd name="T33" fmla="*/ 69 h 125"/>
                  <a:gd name="T34" fmla="*/ 78 w 153"/>
                  <a:gd name="T35" fmla="*/ 0 h 125"/>
                  <a:gd name="T36" fmla="*/ 76 w 153"/>
                  <a:gd name="T37" fmla="*/ 76 h 125"/>
                  <a:gd name="T38" fmla="*/ 60 w 153"/>
                  <a:gd name="T39" fmla="*/ 60 h 125"/>
                  <a:gd name="T40" fmla="*/ 76 w 153"/>
                  <a:gd name="T41" fmla="*/ 43 h 125"/>
                  <a:gd name="T42" fmla="*/ 92 w 153"/>
                  <a:gd name="T43" fmla="*/ 60 h 125"/>
                  <a:gd name="T44" fmla="*/ 76 w 153"/>
                  <a:gd name="T45" fmla="*/ 7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25">
                    <a:moveTo>
                      <a:pt x="78" y="0"/>
                    </a:moveTo>
                    <a:cubicBezTo>
                      <a:pt x="0" y="69"/>
                      <a:pt x="0" y="69"/>
                      <a:pt x="0" y="69"/>
                    </a:cubicBezTo>
                    <a:cubicBezTo>
                      <a:pt x="0" y="69"/>
                      <a:pt x="5" y="78"/>
                      <a:pt x="15" y="69"/>
                    </a:cubicBezTo>
                    <a:cubicBezTo>
                      <a:pt x="21" y="64"/>
                      <a:pt x="21" y="64"/>
                      <a:pt x="21" y="64"/>
                    </a:cubicBezTo>
                    <a:cubicBezTo>
                      <a:pt x="21" y="121"/>
                      <a:pt x="21" y="121"/>
                      <a:pt x="21" y="121"/>
                    </a:cubicBezTo>
                    <a:cubicBezTo>
                      <a:pt x="21" y="121"/>
                      <a:pt x="21" y="125"/>
                      <a:pt x="24" y="125"/>
                    </a:cubicBezTo>
                    <a:cubicBezTo>
                      <a:pt x="28" y="125"/>
                      <a:pt x="62" y="125"/>
                      <a:pt x="62" y="125"/>
                    </a:cubicBezTo>
                    <a:cubicBezTo>
                      <a:pt x="63" y="93"/>
                      <a:pt x="63" y="93"/>
                      <a:pt x="63" y="93"/>
                    </a:cubicBezTo>
                    <a:cubicBezTo>
                      <a:pt x="63" y="93"/>
                      <a:pt x="62" y="88"/>
                      <a:pt x="67" y="88"/>
                    </a:cubicBezTo>
                    <a:cubicBezTo>
                      <a:pt x="83" y="88"/>
                      <a:pt x="83" y="88"/>
                      <a:pt x="83" y="88"/>
                    </a:cubicBezTo>
                    <a:cubicBezTo>
                      <a:pt x="89" y="88"/>
                      <a:pt x="89" y="93"/>
                      <a:pt x="89" y="93"/>
                    </a:cubicBezTo>
                    <a:cubicBezTo>
                      <a:pt x="89" y="125"/>
                      <a:pt x="89" y="125"/>
                      <a:pt x="89" y="125"/>
                    </a:cubicBezTo>
                    <a:cubicBezTo>
                      <a:pt x="89" y="125"/>
                      <a:pt x="121" y="125"/>
                      <a:pt x="126" y="125"/>
                    </a:cubicBezTo>
                    <a:cubicBezTo>
                      <a:pt x="131" y="125"/>
                      <a:pt x="130" y="120"/>
                      <a:pt x="130" y="120"/>
                    </a:cubicBezTo>
                    <a:cubicBezTo>
                      <a:pt x="130" y="63"/>
                      <a:pt x="130" y="63"/>
                      <a:pt x="130" y="63"/>
                    </a:cubicBezTo>
                    <a:cubicBezTo>
                      <a:pt x="136" y="69"/>
                      <a:pt x="136" y="69"/>
                      <a:pt x="136" y="69"/>
                    </a:cubicBezTo>
                    <a:cubicBezTo>
                      <a:pt x="148" y="77"/>
                      <a:pt x="153" y="69"/>
                      <a:pt x="153" y="69"/>
                    </a:cubicBezTo>
                    <a:lnTo>
                      <a:pt x="78" y="0"/>
                    </a:lnTo>
                    <a:close/>
                    <a:moveTo>
                      <a:pt x="76" y="76"/>
                    </a:moveTo>
                    <a:cubicBezTo>
                      <a:pt x="67" y="76"/>
                      <a:pt x="60" y="69"/>
                      <a:pt x="60" y="60"/>
                    </a:cubicBezTo>
                    <a:cubicBezTo>
                      <a:pt x="60" y="50"/>
                      <a:pt x="67" y="43"/>
                      <a:pt x="76" y="43"/>
                    </a:cubicBezTo>
                    <a:cubicBezTo>
                      <a:pt x="85" y="43"/>
                      <a:pt x="92" y="50"/>
                      <a:pt x="92" y="60"/>
                    </a:cubicBezTo>
                    <a:cubicBezTo>
                      <a:pt x="92" y="69"/>
                      <a:pt x="85" y="76"/>
                      <a:pt x="76" y="7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p:cNvSpPr>
                <a:spLocks/>
              </p:cNvSpPr>
              <p:nvPr/>
            </p:nvSpPr>
            <p:spPr bwMode="auto">
              <a:xfrm>
                <a:off x="1949464" y="1366877"/>
                <a:ext cx="49916" cy="102328"/>
              </a:xfrm>
              <a:custGeom>
                <a:avLst/>
                <a:gdLst>
                  <a:gd name="T0" fmla="*/ 20 w 20"/>
                  <a:gd name="T1" fmla="*/ 41 h 41"/>
                  <a:gd name="T2" fmla="*/ 20 w 20"/>
                  <a:gd name="T3" fmla="*/ 0 h 41"/>
                  <a:gd name="T4" fmla="*/ 0 w 20"/>
                  <a:gd name="T5" fmla="*/ 0 h 41"/>
                  <a:gd name="T6" fmla="*/ 0 w 20"/>
                  <a:gd name="T7" fmla="*/ 24 h 41"/>
                  <a:gd name="T8" fmla="*/ 20 w 20"/>
                  <a:gd name="T9" fmla="*/ 41 h 41"/>
                </a:gdLst>
                <a:ahLst/>
                <a:cxnLst>
                  <a:cxn ang="0">
                    <a:pos x="T0" y="T1"/>
                  </a:cxn>
                  <a:cxn ang="0">
                    <a:pos x="T2" y="T3"/>
                  </a:cxn>
                  <a:cxn ang="0">
                    <a:pos x="T4" y="T5"/>
                  </a:cxn>
                  <a:cxn ang="0">
                    <a:pos x="T6" y="T7"/>
                  </a:cxn>
                  <a:cxn ang="0">
                    <a:pos x="T8" y="T9"/>
                  </a:cxn>
                </a:cxnLst>
                <a:rect l="0" t="0" r="r" b="b"/>
                <a:pathLst>
                  <a:path w="20" h="41">
                    <a:moveTo>
                      <a:pt x="20" y="41"/>
                    </a:moveTo>
                    <a:lnTo>
                      <a:pt x="20" y="0"/>
                    </a:lnTo>
                    <a:lnTo>
                      <a:pt x="0" y="0"/>
                    </a:lnTo>
                    <a:lnTo>
                      <a:pt x="0" y="24"/>
                    </a:lnTo>
                    <a:lnTo>
                      <a:pt x="20" y="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Oval 7"/>
              <p:cNvSpPr>
                <a:spLocks noChangeArrowheads="1"/>
              </p:cNvSpPr>
              <p:nvPr/>
            </p:nvSpPr>
            <p:spPr bwMode="auto">
              <a:xfrm>
                <a:off x="1777255" y="1484179"/>
                <a:ext cx="52412" cy="5490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1" name="组合 10"/>
          <p:cNvGrpSpPr/>
          <p:nvPr/>
        </p:nvGrpSpPr>
        <p:grpSpPr>
          <a:xfrm>
            <a:off x="4960246" y="3147959"/>
            <a:ext cx="605970" cy="609448"/>
            <a:chOff x="4960247" y="3767186"/>
            <a:chExt cx="605970" cy="609448"/>
          </a:xfrm>
        </p:grpSpPr>
        <p:sp>
          <p:nvSpPr>
            <p:cNvPr id="12" name="Oval 6"/>
            <p:cNvSpPr/>
            <p:nvPr/>
          </p:nvSpPr>
          <p:spPr>
            <a:xfrm>
              <a:off x="4960247" y="3767186"/>
              <a:ext cx="605970" cy="609448"/>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oup 41"/>
            <p:cNvGrpSpPr/>
            <p:nvPr/>
          </p:nvGrpSpPr>
          <p:grpSpPr>
            <a:xfrm>
              <a:off x="5143519" y="3966302"/>
              <a:ext cx="239426" cy="235626"/>
              <a:chOff x="1587575" y="2265358"/>
              <a:chExt cx="314468" cy="309477"/>
            </a:xfrm>
            <a:solidFill>
              <a:srgbClr val="D80168"/>
            </a:solidFill>
          </p:grpSpPr>
          <p:sp>
            <p:nvSpPr>
              <p:cNvPr id="14" name="Freeform 59"/>
              <p:cNvSpPr>
                <a:spLocks noEditPoints="1"/>
              </p:cNvSpPr>
              <p:nvPr/>
            </p:nvSpPr>
            <p:spPr bwMode="auto">
              <a:xfrm>
                <a:off x="1587575" y="2265358"/>
                <a:ext cx="314468" cy="309477"/>
              </a:xfrm>
              <a:custGeom>
                <a:avLst/>
                <a:gdLst>
                  <a:gd name="T0" fmla="*/ 82 w 95"/>
                  <a:gd name="T1" fmla="*/ 57 h 93"/>
                  <a:gd name="T2" fmla="*/ 95 w 95"/>
                  <a:gd name="T3" fmla="*/ 51 h 93"/>
                  <a:gd name="T4" fmla="*/ 95 w 95"/>
                  <a:gd name="T5" fmla="*/ 41 h 93"/>
                  <a:gd name="T6" fmla="*/ 82 w 95"/>
                  <a:gd name="T7" fmla="*/ 36 h 93"/>
                  <a:gd name="T8" fmla="*/ 80 w 95"/>
                  <a:gd name="T9" fmla="*/ 30 h 93"/>
                  <a:gd name="T10" fmla="*/ 85 w 95"/>
                  <a:gd name="T11" fmla="*/ 17 h 93"/>
                  <a:gd name="T12" fmla="*/ 77 w 95"/>
                  <a:gd name="T13" fmla="*/ 10 h 93"/>
                  <a:gd name="T14" fmla="*/ 64 w 95"/>
                  <a:gd name="T15" fmla="*/ 15 h 93"/>
                  <a:gd name="T16" fmla="*/ 59 w 95"/>
                  <a:gd name="T17" fmla="*/ 13 h 93"/>
                  <a:gd name="T18" fmla="*/ 53 w 95"/>
                  <a:gd name="T19" fmla="*/ 0 h 93"/>
                  <a:gd name="T20" fmla="*/ 42 w 95"/>
                  <a:gd name="T21" fmla="*/ 0 h 93"/>
                  <a:gd name="T22" fmla="*/ 37 w 95"/>
                  <a:gd name="T23" fmla="*/ 13 h 93"/>
                  <a:gd name="T24" fmla="*/ 31 w 95"/>
                  <a:gd name="T25" fmla="*/ 15 h 93"/>
                  <a:gd name="T26" fmla="*/ 18 w 95"/>
                  <a:gd name="T27" fmla="*/ 10 h 93"/>
                  <a:gd name="T28" fmla="*/ 10 w 95"/>
                  <a:gd name="T29" fmla="*/ 17 h 93"/>
                  <a:gd name="T30" fmla="*/ 16 w 95"/>
                  <a:gd name="T31" fmla="*/ 30 h 93"/>
                  <a:gd name="T32" fmla="*/ 13 w 95"/>
                  <a:gd name="T33" fmla="*/ 36 h 93"/>
                  <a:gd name="T34" fmla="*/ 0 w 95"/>
                  <a:gd name="T35" fmla="*/ 41 h 93"/>
                  <a:gd name="T36" fmla="*/ 0 w 95"/>
                  <a:gd name="T37" fmla="*/ 52 h 93"/>
                  <a:gd name="T38" fmla="*/ 13 w 95"/>
                  <a:gd name="T39" fmla="*/ 57 h 93"/>
                  <a:gd name="T40" fmla="*/ 16 w 95"/>
                  <a:gd name="T41" fmla="*/ 63 h 93"/>
                  <a:gd name="T42" fmla="*/ 11 w 95"/>
                  <a:gd name="T43" fmla="*/ 76 h 93"/>
                  <a:gd name="T44" fmla="*/ 18 w 95"/>
                  <a:gd name="T45" fmla="*/ 83 h 93"/>
                  <a:gd name="T46" fmla="*/ 31 w 95"/>
                  <a:gd name="T47" fmla="*/ 78 h 93"/>
                  <a:gd name="T48" fmla="*/ 37 w 95"/>
                  <a:gd name="T49" fmla="*/ 80 h 93"/>
                  <a:gd name="T50" fmla="*/ 43 w 95"/>
                  <a:gd name="T51" fmla="*/ 93 h 93"/>
                  <a:gd name="T52" fmla="*/ 53 w 95"/>
                  <a:gd name="T53" fmla="*/ 93 h 93"/>
                  <a:gd name="T54" fmla="*/ 59 w 95"/>
                  <a:gd name="T55" fmla="*/ 80 h 93"/>
                  <a:gd name="T56" fmla="*/ 64 w 95"/>
                  <a:gd name="T57" fmla="*/ 78 h 93"/>
                  <a:gd name="T58" fmla="*/ 78 w 95"/>
                  <a:gd name="T59" fmla="*/ 83 h 93"/>
                  <a:gd name="T60" fmla="*/ 85 w 95"/>
                  <a:gd name="T61" fmla="*/ 75 h 93"/>
                  <a:gd name="T62" fmla="*/ 80 w 95"/>
                  <a:gd name="T63" fmla="*/ 63 h 93"/>
                  <a:gd name="T64" fmla="*/ 82 w 95"/>
                  <a:gd name="T65" fmla="*/ 57 h 93"/>
                  <a:gd name="T66" fmla="*/ 48 w 95"/>
                  <a:gd name="T67" fmla="*/ 61 h 93"/>
                  <a:gd name="T68" fmla="*/ 33 w 95"/>
                  <a:gd name="T69" fmla="*/ 46 h 93"/>
                  <a:gd name="T70" fmla="*/ 48 w 95"/>
                  <a:gd name="T71" fmla="*/ 32 h 93"/>
                  <a:gd name="T72" fmla="*/ 63 w 95"/>
                  <a:gd name="T73" fmla="*/ 46 h 93"/>
                  <a:gd name="T74" fmla="*/ 48 w 95"/>
                  <a:gd name="T75" fmla="*/ 6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3">
                    <a:moveTo>
                      <a:pt x="82" y="57"/>
                    </a:moveTo>
                    <a:cubicBezTo>
                      <a:pt x="82" y="57"/>
                      <a:pt x="95" y="52"/>
                      <a:pt x="95" y="51"/>
                    </a:cubicBezTo>
                    <a:cubicBezTo>
                      <a:pt x="95" y="41"/>
                      <a:pt x="95" y="41"/>
                      <a:pt x="95" y="41"/>
                    </a:cubicBezTo>
                    <a:cubicBezTo>
                      <a:pt x="95" y="40"/>
                      <a:pt x="82" y="36"/>
                      <a:pt x="82" y="36"/>
                    </a:cubicBezTo>
                    <a:cubicBezTo>
                      <a:pt x="80" y="30"/>
                      <a:pt x="80" y="30"/>
                      <a:pt x="80" y="30"/>
                    </a:cubicBezTo>
                    <a:cubicBezTo>
                      <a:pt x="80" y="30"/>
                      <a:pt x="85" y="17"/>
                      <a:pt x="85" y="17"/>
                    </a:cubicBezTo>
                    <a:cubicBezTo>
                      <a:pt x="77" y="10"/>
                      <a:pt x="77" y="10"/>
                      <a:pt x="77" y="10"/>
                    </a:cubicBezTo>
                    <a:cubicBezTo>
                      <a:pt x="77" y="9"/>
                      <a:pt x="64" y="15"/>
                      <a:pt x="64" y="15"/>
                    </a:cubicBezTo>
                    <a:cubicBezTo>
                      <a:pt x="59" y="13"/>
                      <a:pt x="59" y="13"/>
                      <a:pt x="59" y="13"/>
                    </a:cubicBezTo>
                    <a:cubicBezTo>
                      <a:pt x="59" y="13"/>
                      <a:pt x="53" y="0"/>
                      <a:pt x="53" y="0"/>
                    </a:cubicBezTo>
                    <a:cubicBezTo>
                      <a:pt x="42" y="0"/>
                      <a:pt x="42" y="0"/>
                      <a:pt x="42" y="0"/>
                    </a:cubicBezTo>
                    <a:cubicBezTo>
                      <a:pt x="42" y="0"/>
                      <a:pt x="37" y="13"/>
                      <a:pt x="37" y="13"/>
                    </a:cubicBezTo>
                    <a:cubicBezTo>
                      <a:pt x="31" y="15"/>
                      <a:pt x="31" y="15"/>
                      <a:pt x="31" y="15"/>
                    </a:cubicBezTo>
                    <a:cubicBezTo>
                      <a:pt x="31" y="15"/>
                      <a:pt x="18" y="10"/>
                      <a:pt x="18" y="10"/>
                    </a:cubicBezTo>
                    <a:cubicBezTo>
                      <a:pt x="10" y="17"/>
                      <a:pt x="10" y="17"/>
                      <a:pt x="10" y="17"/>
                    </a:cubicBezTo>
                    <a:cubicBezTo>
                      <a:pt x="10" y="18"/>
                      <a:pt x="16" y="30"/>
                      <a:pt x="16" y="30"/>
                    </a:cubicBezTo>
                    <a:cubicBezTo>
                      <a:pt x="13" y="36"/>
                      <a:pt x="13" y="36"/>
                      <a:pt x="13" y="36"/>
                    </a:cubicBezTo>
                    <a:cubicBezTo>
                      <a:pt x="13" y="36"/>
                      <a:pt x="0" y="41"/>
                      <a:pt x="0" y="41"/>
                    </a:cubicBezTo>
                    <a:cubicBezTo>
                      <a:pt x="0" y="52"/>
                      <a:pt x="0" y="52"/>
                      <a:pt x="0" y="52"/>
                    </a:cubicBezTo>
                    <a:cubicBezTo>
                      <a:pt x="0" y="52"/>
                      <a:pt x="13" y="57"/>
                      <a:pt x="13" y="57"/>
                    </a:cubicBezTo>
                    <a:cubicBezTo>
                      <a:pt x="16" y="63"/>
                      <a:pt x="16" y="63"/>
                      <a:pt x="16" y="63"/>
                    </a:cubicBezTo>
                    <a:cubicBezTo>
                      <a:pt x="16" y="63"/>
                      <a:pt x="10" y="75"/>
                      <a:pt x="11" y="76"/>
                    </a:cubicBezTo>
                    <a:cubicBezTo>
                      <a:pt x="18" y="83"/>
                      <a:pt x="18" y="83"/>
                      <a:pt x="18" y="83"/>
                    </a:cubicBezTo>
                    <a:cubicBezTo>
                      <a:pt x="19" y="84"/>
                      <a:pt x="31" y="78"/>
                      <a:pt x="31" y="78"/>
                    </a:cubicBezTo>
                    <a:cubicBezTo>
                      <a:pt x="37" y="80"/>
                      <a:pt x="37" y="80"/>
                      <a:pt x="37" y="80"/>
                    </a:cubicBezTo>
                    <a:cubicBezTo>
                      <a:pt x="37" y="80"/>
                      <a:pt x="42" y="93"/>
                      <a:pt x="43" y="93"/>
                    </a:cubicBezTo>
                    <a:cubicBezTo>
                      <a:pt x="53" y="93"/>
                      <a:pt x="53" y="93"/>
                      <a:pt x="53" y="93"/>
                    </a:cubicBezTo>
                    <a:cubicBezTo>
                      <a:pt x="54" y="93"/>
                      <a:pt x="59" y="80"/>
                      <a:pt x="59" y="80"/>
                    </a:cubicBezTo>
                    <a:cubicBezTo>
                      <a:pt x="64" y="78"/>
                      <a:pt x="64" y="78"/>
                      <a:pt x="64" y="78"/>
                    </a:cubicBezTo>
                    <a:cubicBezTo>
                      <a:pt x="64" y="78"/>
                      <a:pt x="77" y="83"/>
                      <a:pt x="78" y="83"/>
                    </a:cubicBezTo>
                    <a:cubicBezTo>
                      <a:pt x="85" y="75"/>
                      <a:pt x="85" y="75"/>
                      <a:pt x="85" y="75"/>
                    </a:cubicBezTo>
                    <a:cubicBezTo>
                      <a:pt x="86" y="75"/>
                      <a:pt x="80" y="63"/>
                      <a:pt x="80" y="63"/>
                    </a:cubicBezTo>
                    <a:lnTo>
                      <a:pt x="82" y="57"/>
                    </a:lnTo>
                    <a:close/>
                    <a:moveTo>
                      <a:pt x="48" y="61"/>
                    </a:moveTo>
                    <a:cubicBezTo>
                      <a:pt x="39" y="61"/>
                      <a:pt x="33" y="55"/>
                      <a:pt x="33" y="46"/>
                    </a:cubicBezTo>
                    <a:cubicBezTo>
                      <a:pt x="33" y="38"/>
                      <a:pt x="39" y="32"/>
                      <a:pt x="48" y="32"/>
                    </a:cubicBezTo>
                    <a:cubicBezTo>
                      <a:pt x="56" y="32"/>
                      <a:pt x="63" y="38"/>
                      <a:pt x="63" y="46"/>
                    </a:cubicBezTo>
                    <a:cubicBezTo>
                      <a:pt x="63" y="55"/>
                      <a:pt x="56" y="61"/>
                      <a:pt x="48" y="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60"/>
              <p:cNvSpPr>
                <a:spLocks noChangeArrowheads="1"/>
              </p:cNvSpPr>
              <p:nvPr/>
            </p:nvSpPr>
            <p:spPr bwMode="auto">
              <a:xfrm>
                <a:off x="1712364" y="2387652"/>
                <a:ext cx="64890" cy="6239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6" name="组合 15"/>
          <p:cNvGrpSpPr/>
          <p:nvPr/>
        </p:nvGrpSpPr>
        <p:grpSpPr>
          <a:xfrm>
            <a:off x="8918178" y="3147959"/>
            <a:ext cx="605970" cy="609448"/>
            <a:chOff x="8918179" y="3767186"/>
            <a:chExt cx="605970" cy="609448"/>
          </a:xfrm>
        </p:grpSpPr>
        <p:sp>
          <p:nvSpPr>
            <p:cNvPr id="17" name="Oval 8"/>
            <p:cNvSpPr/>
            <p:nvPr/>
          </p:nvSpPr>
          <p:spPr>
            <a:xfrm>
              <a:off x="8918179" y="3767186"/>
              <a:ext cx="605970" cy="609448"/>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64"/>
            <p:cNvSpPr>
              <a:spLocks noEditPoints="1"/>
            </p:cNvSpPr>
            <p:nvPr/>
          </p:nvSpPr>
          <p:spPr bwMode="auto">
            <a:xfrm>
              <a:off x="9126880" y="4013908"/>
              <a:ext cx="188570" cy="180046"/>
            </a:xfrm>
            <a:custGeom>
              <a:avLst/>
              <a:gdLst>
                <a:gd name="T0" fmla="*/ 125 w 133"/>
                <a:gd name="T1" fmla="*/ 0 h 127"/>
                <a:gd name="T2" fmla="*/ 9 w 133"/>
                <a:gd name="T3" fmla="*/ 0 h 127"/>
                <a:gd name="T4" fmla="*/ 0 w 133"/>
                <a:gd name="T5" fmla="*/ 9 h 127"/>
                <a:gd name="T6" fmla="*/ 0 w 133"/>
                <a:gd name="T7" fmla="*/ 91 h 127"/>
                <a:gd name="T8" fmla="*/ 9 w 133"/>
                <a:gd name="T9" fmla="*/ 100 h 127"/>
                <a:gd name="T10" fmla="*/ 53 w 133"/>
                <a:gd name="T11" fmla="*/ 100 h 127"/>
                <a:gd name="T12" fmla="*/ 40 w 133"/>
                <a:gd name="T13" fmla="*/ 118 h 127"/>
                <a:gd name="T14" fmla="*/ 40 w 133"/>
                <a:gd name="T15" fmla="*/ 127 h 127"/>
                <a:gd name="T16" fmla="*/ 53 w 133"/>
                <a:gd name="T17" fmla="*/ 127 h 127"/>
                <a:gd name="T18" fmla="*/ 80 w 133"/>
                <a:gd name="T19" fmla="*/ 127 h 127"/>
                <a:gd name="T20" fmla="*/ 94 w 133"/>
                <a:gd name="T21" fmla="*/ 127 h 127"/>
                <a:gd name="T22" fmla="*/ 94 w 133"/>
                <a:gd name="T23" fmla="*/ 118 h 127"/>
                <a:gd name="T24" fmla="*/ 80 w 133"/>
                <a:gd name="T25" fmla="*/ 100 h 127"/>
                <a:gd name="T26" fmla="*/ 125 w 133"/>
                <a:gd name="T27" fmla="*/ 100 h 127"/>
                <a:gd name="T28" fmla="*/ 133 w 133"/>
                <a:gd name="T29" fmla="*/ 91 h 127"/>
                <a:gd name="T30" fmla="*/ 133 w 133"/>
                <a:gd name="T31" fmla="*/ 9 h 127"/>
                <a:gd name="T32" fmla="*/ 125 w 133"/>
                <a:gd name="T33" fmla="*/ 0 h 127"/>
                <a:gd name="T34" fmla="*/ 60 w 133"/>
                <a:gd name="T35" fmla="*/ 89 h 127"/>
                <a:gd name="T36" fmla="*/ 67 w 133"/>
                <a:gd name="T37" fmla="*/ 82 h 127"/>
                <a:gd name="T38" fmla="*/ 75 w 133"/>
                <a:gd name="T39" fmla="*/ 89 h 127"/>
                <a:gd name="T40" fmla="*/ 67 w 133"/>
                <a:gd name="T41" fmla="*/ 97 h 127"/>
                <a:gd name="T42" fmla="*/ 60 w 133"/>
                <a:gd name="T43" fmla="*/ 89 h 127"/>
                <a:gd name="T44" fmla="*/ 124 w 133"/>
                <a:gd name="T45" fmla="*/ 79 h 127"/>
                <a:gd name="T46" fmla="*/ 10 w 133"/>
                <a:gd name="T47" fmla="*/ 79 h 127"/>
                <a:gd name="T48" fmla="*/ 10 w 133"/>
                <a:gd name="T49" fmla="*/ 10 h 127"/>
                <a:gd name="T50" fmla="*/ 124 w 133"/>
                <a:gd name="T51" fmla="*/ 10 h 127"/>
                <a:gd name="T52" fmla="*/ 124 w 133"/>
                <a:gd name="T53" fmla="*/ 7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3" h="127">
                  <a:moveTo>
                    <a:pt x="125" y="0"/>
                  </a:moveTo>
                  <a:cubicBezTo>
                    <a:pt x="9" y="0"/>
                    <a:pt x="9" y="0"/>
                    <a:pt x="9" y="0"/>
                  </a:cubicBezTo>
                  <a:cubicBezTo>
                    <a:pt x="4" y="0"/>
                    <a:pt x="0" y="4"/>
                    <a:pt x="0" y="9"/>
                  </a:cubicBezTo>
                  <a:cubicBezTo>
                    <a:pt x="0" y="91"/>
                    <a:pt x="0" y="91"/>
                    <a:pt x="0" y="91"/>
                  </a:cubicBezTo>
                  <a:cubicBezTo>
                    <a:pt x="0" y="96"/>
                    <a:pt x="4" y="100"/>
                    <a:pt x="9" y="100"/>
                  </a:cubicBezTo>
                  <a:cubicBezTo>
                    <a:pt x="53" y="100"/>
                    <a:pt x="53" y="100"/>
                    <a:pt x="53" y="100"/>
                  </a:cubicBezTo>
                  <a:cubicBezTo>
                    <a:pt x="53" y="100"/>
                    <a:pt x="55" y="118"/>
                    <a:pt x="40" y="118"/>
                  </a:cubicBezTo>
                  <a:cubicBezTo>
                    <a:pt x="40" y="127"/>
                    <a:pt x="40" y="127"/>
                    <a:pt x="40" y="127"/>
                  </a:cubicBezTo>
                  <a:cubicBezTo>
                    <a:pt x="53" y="127"/>
                    <a:pt x="53" y="127"/>
                    <a:pt x="53" y="127"/>
                  </a:cubicBezTo>
                  <a:cubicBezTo>
                    <a:pt x="80" y="127"/>
                    <a:pt x="80" y="127"/>
                    <a:pt x="80" y="127"/>
                  </a:cubicBezTo>
                  <a:cubicBezTo>
                    <a:pt x="94" y="127"/>
                    <a:pt x="94" y="127"/>
                    <a:pt x="94" y="127"/>
                  </a:cubicBezTo>
                  <a:cubicBezTo>
                    <a:pt x="94" y="118"/>
                    <a:pt x="94" y="118"/>
                    <a:pt x="94" y="118"/>
                  </a:cubicBezTo>
                  <a:cubicBezTo>
                    <a:pt x="78" y="118"/>
                    <a:pt x="80" y="100"/>
                    <a:pt x="80" y="100"/>
                  </a:cubicBezTo>
                  <a:cubicBezTo>
                    <a:pt x="125" y="100"/>
                    <a:pt x="125" y="100"/>
                    <a:pt x="125" y="100"/>
                  </a:cubicBezTo>
                  <a:cubicBezTo>
                    <a:pt x="129" y="100"/>
                    <a:pt x="133" y="96"/>
                    <a:pt x="133" y="91"/>
                  </a:cubicBezTo>
                  <a:cubicBezTo>
                    <a:pt x="133" y="9"/>
                    <a:pt x="133" y="9"/>
                    <a:pt x="133" y="9"/>
                  </a:cubicBezTo>
                  <a:cubicBezTo>
                    <a:pt x="133" y="4"/>
                    <a:pt x="129" y="0"/>
                    <a:pt x="125" y="0"/>
                  </a:cubicBezTo>
                  <a:close/>
                  <a:moveTo>
                    <a:pt x="60" y="89"/>
                  </a:moveTo>
                  <a:cubicBezTo>
                    <a:pt x="60" y="85"/>
                    <a:pt x="63" y="82"/>
                    <a:pt x="67" y="82"/>
                  </a:cubicBezTo>
                  <a:cubicBezTo>
                    <a:pt x="72" y="82"/>
                    <a:pt x="75" y="85"/>
                    <a:pt x="75" y="89"/>
                  </a:cubicBezTo>
                  <a:cubicBezTo>
                    <a:pt x="75" y="94"/>
                    <a:pt x="72" y="97"/>
                    <a:pt x="67" y="97"/>
                  </a:cubicBezTo>
                  <a:cubicBezTo>
                    <a:pt x="63" y="97"/>
                    <a:pt x="60" y="94"/>
                    <a:pt x="60" y="89"/>
                  </a:cubicBezTo>
                  <a:close/>
                  <a:moveTo>
                    <a:pt x="124" y="79"/>
                  </a:moveTo>
                  <a:cubicBezTo>
                    <a:pt x="10" y="79"/>
                    <a:pt x="10" y="79"/>
                    <a:pt x="10" y="79"/>
                  </a:cubicBezTo>
                  <a:cubicBezTo>
                    <a:pt x="10" y="10"/>
                    <a:pt x="10" y="10"/>
                    <a:pt x="10" y="10"/>
                  </a:cubicBezTo>
                  <a:cubicBezTo>
                    <a:pt x="124" y="10"/>
                    <a:pt x="124" y="10"/>
                    <a:pt x="124" y="10"/>
                  </a:cubicBezTo>
                  <a:lnTo>
                    <a:pt x="124" y="79"/>
                  </a:lnTo>
                  <a:close/>
                </a:path>
              </a:pathLst>
            </a:custGeom>
            <a:solidFill>
              <a:srgbClr val="D80168"/>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9" name="组合 18"/>
          <p:cNvGrpSpPr/>
          <p:nvPr/>
        </p:nvGrpSpPr>
        <p:grpSpPr>
          <a:xfrm>
            <a:off x="6988261" y="3147959"/>
            <a:ext cx="605970" cy="609448"/>
            <a:chOff x="6988262" y="3767186"/>
            <a:chExt cx="605970" cy="609448"/>
          </a:xfrm>
        </p:grpSpPr>
        <p:sp>
          <p:nvSpPr>
            <p:cNvPr id="20" name="Oval 7"/>
            <p:cNvSpPr/>
            <p:nvPr/>
          </p:nvSpPr>
          <p:spPr>
            <a:xfrm>
              <a:off x="6988262" y="3767186"/>
              <a:ext cx="605970" cy="609448"/>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105"/>
            <p:cNvSpPr>
              <a:spLocks noEditPoints="1"/>
            </p:cNvSpPr>
            <p:nvPr/>
          </p:nvSpPr>
          <p:spPr bwMode="auto">
            <a:xfrm>
              <a:off x="7133942" y="3933267"/>
              <a:ext cx="314608" cy="277492"/>
            </a:xfrm>
            <a:custGeom>
              <a:avLst/>
              <a:gdLst>
                <a:gd name="T0" fmla="*/ 133 w 134"/>
                <a:gd name="T1" fmla="*/ 16 h 118"/>
                <a:gd name="T2" fmla="*/ 121 w 134"/>
                <a:gd name="T3" fmla="*/ 4 h 118"/>
                <a:gd name="T4" fmla="*/ 115 w 134"/>
                <a:gd name="T5" fmla="*/ 4 h 118"/>
                <a:gd name="T6" fmla="*/ 114 w 134"/>
                <a:gd name="T7" fmla="*/ 7 h 118"/>
                <a:gd name="T8" fmla="*/ 111 w 134"/>
                <a:gd name="T9" fmla="*/ 8 h 118"/>
                <a:gd name="T10" fmla="*/ 111 w 134"/>
                <a:gd name="T11" fmla="*/ 8 h 118"/>
                <a:gd name="T12" fmla="*/ 81 w 134"/>
                <a:gd name="T13" fmla="*/ 39 h 118"/>
                <a:gd name="T14" fmla="*/ 79 w 134"/>
                <a:gd name="T15" fmla="*/ 46 h 118"/>
                <a:gd name="T16" fmla="*/ 82 w 134"/>
                <a:gd name="T17" fmla="*/ 50 h 118"/>
                <a:gd name="T18" fmla="*/ 82 w 134"/>
                <a:gd name="T19" fmla="*/ 50 h 118"/>
                <a:gd name="T20" fmla="*/ 82 w 134"/>
                <a:gd name="T21" fmla="*/ 50 h 118"/>
                <a:gd name="T22" fmla="*/ 76 w 134"/>
                <a:gd name="T23" fmla="*/ 57 h 118"/>
                <a:gd name="T24" fmla="*/ 54 w 134"/>
                <a:gd name="T25" fmla="*/ 35 h 118"/>
                <a:gd name="T26" fmla="*/ 47 w 134"/>
                <a:gd name="T27" fmla="*/ 9 h 118"/>
                <a:gd name="T28" fmla="*/ 21 w 134"/>
                <a:gd name="T29" fmla="*/ 2 h 118"/>
                <a:gd name="T30" fmla="*/ 36 w 134"/>
                <a:gd name="T31" fmla="*/ 17 h 118"/>
                <a:gd name="T32" fmla="*/ 32 w 134"/>
                <a:gd name="T33" fmla="*/ 32 h 118"/>
                <a:gd name="T34" fmla="*/ 18 w 134"/>
                <a:gd name="T35" fmla="*/ 36 h 118"/>
                <a:gd name="T36" fmla="*/ 3 w 134"/>
                <a:gd name="T37" fmla="*/ 21 h 118"/>
                <a:gd name="T38" fmla="*/ 9 w 134"/>
                <a:gd name="T39" fmla="*/ 46 h 118"/>
                <a:gd name="T40" fmla="*/ 36 w 134"/>
                <a:gd name="T41" fmla="*/ 53 h 118"/>
                <a:gd name="T42" fmla="*/ 36 w 134"/>
                <a:gd name="T43" fmla="*/ 53 h 118"/>
                <a:gd name="T44" fmla="*/ 58 w 134"/>
                <a:gd name="T45" fmla="*/ 74 h 118"/>
                <a:gd name="T46" fmla="*/ 37 w 134"/>
                <a:gd name="T47" fmla="*/ 95 h 118"/>
                <a:gd name="T48" fmla="*/ 36 w 134"/>
                <a:gd name="T49" fmla="*/ 94 h 118"/>
                <a:gd name="T50" fmla="*/ 31 w 134"/>
                <a:gd name="T51" fmla="*/ 98 h 118"/>
                <a:gd name="T52" fmla="*/ 21 w 134"/>
                <a:gd name="T53" fmla="*/ 114 h 118"/>
                <a:gd name="T54" fmla="*/ 23 w 134"/>
                <a:gd name="T55" fmla="*/ 116 h 118"/>
                <a:gd name="T56" fmla="*/ 39 w 134"/>
                <a:gd name="T57" fmla="*/ 107 h 118"/>
                <a:gd name="T58" fmla="*/ 43 w 134"/>
                <a:gd name="T59" fmla="*/ 101 h 118"/>
                <a:gd name="T60" fmla="*/ 42 w 134"/>
                <a:gd name="T61" fmla="*/ 100 h 118"/>
                <a:gd name="T62" fmla="*/ 63 w 134"/>
                <a:gd name="T63" fmla="*/ 79 h 118"/>
                <a:gd name="T64" fmla="*/ 98 w 134"/>
                <a:gd name="T65" fmla="*/ 114 h 118"/>
                <a:gd name="T66" fmla="*/ 107 w 134"/>
                <a:gd name="T67" fmla="*/ 118 h 118"/>
                <a:gd name="T68" fmla="*/ 116 w 134"/>
                <a:gd name="T69" fmla="*/ 114 h 118"/>
                <a:gd name="T70" fmla="*/ 116 w 134"/>
                <a:gd name="T71" fmla="*/ 97 h 118"/>
                <a:gd name="T72" fmla="*/ 80 w 134"/>
                <a:gd name="T73" fmla="*/ 61 h 118"/>
                <a:gd name="T74" fmla="*/ 87 w 134"/>
                <a:gd name="T75" fmla="*/ 55 h 118"/>
                <a:gd name="T76" fmla="*/ 90 w 134"/>
                <a:gd name="T77" fmla="*/ 58 h 118"/>
                <a:gd name="T78" fmla="*/ 98 w 134"/>
                <a:gd name="T79" fmla="*/ 56 h 118"/>
                <a:gd name="T80" fmla="*/ 128 w 134"/>
                <a:gd name="T81" fmla="*/ 26 h 118"/>
                <a:gd name="T82" fmla="*/ 128 w 134"/>
                <a:gd name="T83" fmla="*/ 25 h 118"/>
                <a:gd name="T84" fmla="*/ 128 w 134"/>
                <a:gd name="T85" fmla="*/ 25 h 118"/>
                <a:gd name="T86" fmla="*/ 129 w 134"/>
                <a:gd name="T87" fmla="*/ 23 h 118"/>
                <a:gd name="T88" fmla="*/ 133 w 134"/>
                <a:gd name="T89" fmla="*/ 22 h 118"/>
                <a:gd name="T90" fmla="*/ 133 w 134"/>
                <a:gd name="T91" fmla="*/ 16 h 118"/>
                <a:gd name="T92" fmla="*/ 108 w 134"/>
                <a:gd name="T93" fmla="*/ 103 h 118"/>
                <a:gd name="T94" fmla="*/ 113 w 134"/>
                <a:gd name="T95" fmla="*/ 107 h 118"/>
                <a:gd name="T96" fmla="*/ 108 w 134"/>
                <a:gd name="T97" fmla="*/ 112 h 118"/>
                <a:gd name="T98" fmla="*/ 103 w 134"/>
                <a:gd name="T99" fmla="*/ 107 h 118"/>
                <a:gd name="T100" fmla="*/ 108 w 134"/>
                <a:gd name="T101" fmla="*/ 103 h 118"/>
                <a:gd name="T102" fmla="*/ 91 w 134"/>
                <a:gd name="T103" fmla="*/ 40 h 118"/>
                <a:gd name="T104" fmla="*/ 89 w 134"/>
                <a:gd name="T105" fmla="*/ 38 h 118"/>
                <a:gd name="T106" fmla="*/ 111 w 134"/>
                <a:gd name="T107" fmla="*/ 16 h 118"/>
                <a:gd name="T108" fmla="*/ 113 w 134"/>
                <a:gd name="T109" fmla="*/ 18 h 118"/>
                <a:gd name="T110" fmla="*/ 91 w 134"/>
                <a:gd name="T111" fmla="*/ 40 h 118"/>
                <a:gd name="T112" fmla="*/ 98 w 134"/>
                <a:gd name="T113" fmla="*/ 48 h 118"/>
                <a:gd name="T114" fmla="*/ 96 w 134"/>
                <a:gd name="T115" fmla="*/ 46 h 118"/>
                <a:gd name="T116" fmla="*/ 119 w 134"/>
                <a:gd name="T117" fmla="*/ 23 h 118"/>
                <a:gd name="T118" fmla="*/ 121 w 134"/>
                <a:gd name="T119" fmla="*/ 25 h 118"/>
                <a:gd name="T120" fmla="*/ 98 w 134"/>
                <a:gd name="T121" fmla="*/ 4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118">
                  <a:moveTo>
                    <a:pt x="133" y="16"/>
                  </a:moveTo>
                  <a:cubicBezTo>
                    <a:pt x="121" y="4"/>
                    <a:pt x="121" y="4"/>
                    <a:pt x="121" y="4"/>
                  </a:cubicBezTo>
                  <a:cubicBezTo>
                    <a:pt x="119" y="2"/>
                    <a:pt x="117" y="2"/>
                    <a:pt x="115" y="4"/>
                  </a:cubicBezTo>
                  <a:cubicBezTo>
                    <a:pt x="114" y="5"/>
                    <a:pt x="114" y="6"/>
                    <a:pt x="114" y="7"/>
                  </a:cubicBezTo>
                  <a:cubicBezTo>
                    <a:pt x="113" y="7"/>
                    <a:pt x="112" y="8"/>
                    <a:pt x="111" y="8"/>
                  </a:cubicBezTo>
                  <a:cubicBezTo>
                    <a:pt x="111" y="8"/>
                    <a:pt x="111" y="8"/>
                    <a:pt x="111" y="8"/>
                  </a:cubicBezTo>
                  <a:cubicBezTo>
                    <a:pt x="81" y="39"/>
                    <a:pt x="81" y="39"/>
                    <a:pt x="81" y="39"/>
                  </a:cubicBezTo>
                  <a:cubicBezTo>
                    <a:pt x="81" y="41"/>
                    <a:pt x="80" y="44"/>
                    <a:pt x="79" y="46"/>
                  </a:cubicBezTo>
                  <a:cubicBezTo>
                    <a:pt x="82" y="50"/>
                    <a:pt x="82" y="50"/>
                    <a:pt x="82" y="50"/>
                  </a:cubicBezTo>
                  <a:cubicBezTo>
                    <a:pt x="82" y="50"/>
                    <a:pt x="82" y="50"/>
                    <a:pt x="82" y="50"/>
                  </a:cubicBezTo>
                  <a:cubicBezTo>
                    <a:pt x="82" y="50"/>
                    <a:pt x="82" y="50"/>
                    <a:pt x="82" y="50"/>
                  </a:cubicBezTo>
                  <a:cubicBezTo>
                    <a:pt x="76" y="57"/>
                    <a:pt x="76" y="57"/>
                    <a:pt x="76" y="57"/>
                  </a:cubicBezTo>
                  <a:cubicBezTo>
                    <a:pt x="54" y="35"/>
                    <a:pt x="54" y="35"/>
                    <a:pt x="54" y="35"/>
                  </a:cubicBezTo>
                  <a:cubicBezTo>
                    <a:pt x="56" y="26"/>
                    <a:pt x="54" y="16"/>
                    <a:pt x="47" y="9"/>
                  </a:cubicBezTo>
                  <a:cubicBezTo>
                    <a:pt x="40" y="2"/>
                    <a:pt x="30" y="0"/>
                    <a:pt x="21" y="2"/>
                  </a:cubicBezTo>
                  <a:cubicBezTo>
                    <a:pt x="36" y="17"/>
                    <a:pt x="36" y="17"/>
                    <a:pt x="36" y="17"/>
                  </a:cubicBezTo>
                  <a:cubicBezTo>
                    <a:pt x="32" y="32"/>
                    <a:pt x="32" y="32"/>
                    <a:pt x="32" y="32"/>
                  </a:cubicBezTo>
                  <a:cubicBezTo>
                    <a:pt x="18" y="36"/>
                    <a:pt x="18" y="36"/>
                    <a:pt x="18" y="36"/>
                  </a:cubicBezTo>
                  <a:cubicBezTo>
                    <a:pt x="3" y="21"/>
                    <a:pt x="3" y="21"/>
                    <a:pt x="3" y="21"/>
                  </a:cubicBezTo>
                  <a:cubicBezTo>
                    <a:pt x="0" y="29"/>
                    <a:pt x="2" y="39"/>
                    <a:pt x="9" y="46"/>
                  </a:cubicBezTo>
                  <a:cubicBezTo>
                    <a:pt x="17" y="53"/>
                    <a:pt x="27" y="56"/>
                    <a:pt x="36" y="53"/>
                  </a:cubicBezTo>
                  <a:cubicBezTo>
                    <a:pt x="36" y="53"/>
                    <a:pt x="36" y="53"/>
                    <a:pt x="36" y="53"/>
                  </a:cubicBezTo>
                  <a:cubicBezTo>
                    <a:pt x="58" y="74"/>
                    <a:pt x="58" y="74"/>
                    <a:pt x="58" y="74"/>
                  </a:cubicBezTo>
                  <a:cubicBezTo>
                    <a:pt x="37" y="95"/>
                    <a:pt x="37" y="95"/>
                    <a:pt x="37" y="95"/>
                  </a:cubicBezTo>
                  <a:cubicBezTo>
                    <a:pt x="36" y="94"/>
                    <a:pt x="36" y="94"/>
                    <a:pt x="36" y="94"/>
                  </a:cubicBezTo>
                  <a:cubicBezTo>
                    <a:pt x="31" y="98"/>
                    <a:pt x="31" y="98"/>
                    <a:pt x="31" y="98"/>
                  </a:cubicBezTo>
                  <a:cubicBezTo>
                    <a:pt x="21" y="114"/>
                    <a:pt x="21" y="114"/>
                    <a:pt x="21" y="114"/>
                  </a:cubicBezTo>
                  <a:cubicBezTo>
                    <a:pt x="23" y="116"/>
                    <a:pt x="23" y="116"/>
                    <a:pt x="23" y="116"/>
                  </a:cubicBezTo>
                  <a:cubicBezTo>
                    <a:pt x="39" y="107"/>
                    <a:pt x="39" y="107"/>
                    <a:pt x="39" y="107"/>
                  </a:cubicBezTo>
                  <a:cubicBezTo>
                    <a:pt x="43" y="101"/>
                    <a:pt x="43" y="101"/>
                    <a:pt x="43" y="101"/>
                  </a:cubicBezTo>
                  <a:cubicBezTo>
                    <a:pt x="42" y="100"/>
                    <a:pt x="42" y="100"/>
                    <a:pt x="42" y="100"/>
                  </a:cubicBezTo>
                  <a:cubicBezTo>
                    <a:pt x="63" y="79"/>
                    <a:pt x="63" y="79"/>
                    <a:pt x="63" y="79"/>
                  </a:cubicBezTo>
                  <a:cubicBezTo>
                    <a:pt x="98" y="114"/>
                    <a:pt x="98" y="114"/>
                    <a:pt x="98" y="114"/>
                  </a:cubicBezTo>
                  <a:cubicBezTo>
                    <a:pt x="100" y="117"/>
                    <a:pt x="104" y="118"/>
                    <a:pt x="107" y="118"/>
                  </a:cubicBezTo>
                  <a:cubicBezTo>
                    <a:pt x="110" y="118"/>
                    <a:pt x="113" y="117"/>
                    <a:pt x="116" y="114"/>
                  </a:cubicBezTo>
                  <a:cubicBezTo>
                    <a:pt x="121" y="109"/>
                    <a:pt x="121" y="102"/>
                    <a:pt x="116" y="97"/>
                  </a:cubicBezTo>
                  <a:cubicBezTo>
                    <a:pt x="80" y="61"/>
                    <a:pt x="80" y="61"/>
                    <a:pt x="80" y="61"/>
                  </a:cubicBezTo>
                  <a:cubicBezTo>
                    <a:pt x="87" y="55"/>
                    <a:pt x="87" y="55"/>
                    <a:pt x="87" y="55"/>
                  </a:cubicBezTo>
                  <a:cubicBezTo>
                    <a:pt x="90" y="58"/>
                    <a:pt x="90" y="58"/>
                    <a:pt x="90" y="58"/>
                  </a:cubicBezTo>
                  <a:cubicBezTo>
                    <a:pt x="92" y="56"/>
                    <a:pt x="95" y="56"/>
                    <a:pt x="98" y="56"/>
                  </a:cubicBezTo>
                  <a:cubicBezTo>
                    <a:pt x="128" y="26"/>
                    <a:pt x="128" y="26"/>
                    <a:pt x="128" y="26"/>
                  </a:cubicBezTo>
                  <a:cubicBezTo>
                    <a:pt x="128" y="25"/>
                    <a:pt x="128" y="25"/>
                    <a:pt x="128" y="25"/>
                  </a:cubicBezTo>
                  <a:cubicBezTo>
                    <a:pt x="128" y="25"/>
                    <a:pt x="128" y="25"/>
                    <a:pt x="128" y="25"/>
                  </a:cubicBezTo>
                  <a:cubicBezTo>
                    <a:pt x="129" y="24"/>
                    <a:pt x="129" y="24"/>
                    <a:pt x="129" y="23"/>
                  </a:cubicBezTo>
                  <a:cubicBezTo>
                    <a:pt x="130" y="23"/>
                    <a:pt x="132" y="23"/>
                    <a:pt x="133" y="22"/>
                  </a:cubicBezTo>
                  <a:cubicBezTo>
                    <a:pt x="134" y="20"/>
                    <a:pt x="134" y="17"/>
                    <a:pt x="133" y="16"/>
                  </a:cubicBezTo>
                  <a:close/>
                  <a:moveTo>
                    <a:pt x="108" y="103"/>
                  </a:moveTo>
                  <a:cubicBezTo>
                    <a:pt x="111" y="103"/>
                    <a:pt x="113" y="105"/>
                    <a:pt x="113" y="107"/>
                  </a:cubicBezTo>
                  <a:cubicBezTo>
                    <a:pt x="113" y="110"/>
                    <a:pt x="111" y="112"/>
                    <a:pt x="108" y="112"/>
                  </a:cubicBezTo>
                  <a:cubicBezTo>
                    <a:pt x="105" y="112"/>
                    <a:pt x="103" y="110"/>
                    <a:pt x="103" y="107"/>
                  </a:cubicBezTo>
                  <a:cubicBezTo>
                    <a:pt x="103" y="105"/>
                    <a:pt x="105" y="103"/>
                    <a:pt x="108" y="103"/>
                  </a:cubicBezTo>
                  <a:close/>
                  <a:moveTo>
                    <a:pt x="91" y="40"/>
                  </a:moveTo>
                  <a:cubicBezTo>
                    <a:pt x="89" y="38"/>
                    <a:pt x="89" y="38"/>
                    <a:pt x="89" y="38"/>
                  </a:cubicBezTo>
                  <a:cubicBezTo>
                    <a:pt x="111" y="16"/>
                    <a:pt x="111" y="16"/>
                    <a:pt x="111" y="16"/>
                  </a:cubicBezTo>
                  <a:cubicBezTo>
                    <a:pt x="113" y="18"/>
                    <a:pt x="113" y="18"/>
                    <a:pt x="113" y="18"/>
                  </a:cubicBezTo>
                  <a:lnTo>
                    <a:pt x="91" y="40"/>
                  </a:lnTo>
                  <a:close/>
                  <a:moveTo>
                    <a:pt x="98" y="48"/>
                  </a:moveTo>
                  <a:cubicBezTo>
                    <a:pt x="96" y="46"/>
                    <a:pt x="96" y="46"/>
                    <a:pt x="96" y="46"/>
                  </a:cubicBezTo>
                  <a:cubicBezTo>
                    <a:pt x="119" y="23"/>
                    <a:pt x="119" y="23"/>
                    <a:pt x="119" y="23"/>
                  </a:cubicBezTo>
                  <a:cubicBezTo>
                    <a:pt x="121" y="25"/>
                    <a:pt x="121" y="25"/>
                    <a:pt x="121" y="25"/>
                  </a:cubicBezTo>
                  <a:lnTo>
                    <a:pt x="98" y="48"/>
                  </a:lnTo>
                  <a:close/>
                </a:path>
              </a:pathLst>
            </a:custGeom>
            <a:solidFill>
              <a:srgbClr val="D80168"/>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2" name="组合 21"/>
          <p:cNvGrpSpPr/>
          <p:nvPr/>
        </p:nvGrpSpPr>
        <p:grpSpPr>
          <a:xfrm>
            <a:off x="2921798" y="3147959"/>
            <a:ext cx="605970" cy="609448"/>
            <a:chOff x="2921799" y="3767186"/>
            <a:chExt cx="605970" cy="609448"/>
          </a:xfrm>
        </p:grpSpPr>
        <p:sp>
          <p:nvSpPr>
            <p:cNvPr id="23" name="Oval 5"/>
            <p:cNvSpPr/>
            <p:nvPr/>
          </p:nvSpPr>
          <p:spPr>
            <a:xfrm>
              <a:off x="2921799" y="3767186"/>
              <a:ext cx="605970" cy="609448"/>
            </a:xfrm>
            <a:prstGeom prst="ellipse">
              <a:avLst/>
            </a:prstGeom>
            <a:solidFill>
              <a:schemeClr val="bg1"/>
            </a:solidFill>
            <a:ln w="9525">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 name="Group 46"/>
            <p:cNvGrpSpPr/>
            <p:nvPr/>
          </p:nvGrpSpPr>
          <p:grpSpPr>
            <a:xfrm>
              <a:off x="3139038" y="3963599"/>
              <a:ext cx="171494" cy="216624"/>
              <a:chOff x="3526798" y="4057329"/>
              <a:chExt cx="284519" cy="359394"/>
            </a:xfrm>
            <a:solidFill>
              <a:srgbClr val="D80168"/>
            </a:solidFill>
          </p:grpSpPr>
          <p:sp>
            <p:nvSpPr>
              <p:cNvPr id="25" name="Freeform 107"/>
              <p:cNvSpPr>
                <a:spLocks/>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8"/>
              <p:cNvSpPr>
                <a:spLocks/>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09"/>
              <p:cNvSpPr>
                <a:spLocks/>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8" name="组合 27"/>
          <p:cNvGrpSpPr/>
          <p:nvPr/>
        </p:nvGrpSpPr>
        <p:grpSpPr>
          <a:xfrm>
            <a:off x="5130905" y="1414843"/>
            <a:ext cx="2370017" cy="1574407"/>
            <a:chOff x="5130906" y="2034070"/>
            <a:chExt cx="2370017" cy="1574407"/>
          </a:xfrm>
        </p:grpSpPr>
        <p:sp>
          <p:nvSpPr>
            <p:cNvPr id="29" name="任意多边形 28"/>
            <p:cNvSpPr/>
            <p:nvPr/>
          </p:nvSpPr>
          <p:spPr>
            <a:xfrm flipV="1">
              <a:off x="5259754" y="2034070"/>
              <a:ext cx="2031492" cy="1574407"/>
            </a:xfrm>
            <a:custGeom>
              <a:avLst/>
              <a:gdLst>
                <a:gd name="connsiteX0" fmla="*/ 122738 w 2031492"/>
                <a:gd name="connsiteY0" fmla="*/ 1574407 h 1574407"/>
                <a:gd name="connsiteX1" fmla="*/ 1908754 w 2031492"/>
                <a:gd name="connsiteY1" fmla="*/ 1574407 h 1574407"/>
                <a:gd name="connsiteX2" fmla="*/ 2031492 w 2031492"/>
                <a:gd name="connsiteY2" fmla="*/ 1451669 h 1574407"/>
                <a:gd name="connsiteX3" fmla="*/ 2031492 w 2031492"/>
                <a:gd name="connsiteY3" fmla="*/ 579824 h 1574407"/>
                <a:gd name="connsiteX4" fmla="*/ 1908754 w 2031492"/>
                <a:gd name="connsiteY4" fmla="*/ 457086 h 1574407"/>
                <a:gd name="connsiteX5" fmla="*/ 249320 w 2031492"/>
                <a:gd name="connsiteY5" fmla="*/ 457086 h 1574407"/>
                <a:gd name="connsiteX6" fmla="*/ 0 w 2031492"/>
                <a:gd name="connsiteY6" fmla="*/ 0 h 1574407"/>
                <a:gd name="connsiteX7" fmla="*/ 0 w 2031492"/>
                <a:gd name="connsiteY7" fmla="*/ 558661 h 1574407"/>
                <a:gd name="connsiteX8" fmla="*/ 4273 w 2031492"/>
                <a:gd name="connsiteY8" fmla="*/ 558661 h 1574407"/>
                <a:gd name="connsiteX9" fmla="*/ 0 w 2031492"/>
                <a:gd name="connsiteY9" fmla="*/ 579824 h 1574407"/>
                <a:gd name="connsiteX10" fmla="*/ 0 w 2031492"/>
                <a:gd name="connsiteY10" fmla="*/ 1451669 h 1574407"/>
                <a:gd name="connsiteX11" fmla="*/ 122738 w 2031492"/>
                <a:gd name="connsiteY11" fmla="*/ 1574407 h 157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492" h="1574407">
                  <a:moveTo>
                    <a:pt x="122738" y="1574407"/>
                  </a:moveTo>
                  <a:lnTo>
                    <a:pt x="1908754" y="1574407"/>
                  </a:lnTo>
                  <a:cubicBezTo>
                    <a:pt x="1976540" y="1574407"/>
                    <a:pt x="2031492" y="1519455"/>
                    <a:pt x="2031492" y="1451669"/>
                  </a:cubicBezTo>
                  <a:lnTo>
                    <a:pt x="2031492" y="579824"/>
                  </a:lnTo>
                  <a:cubicBezTo>
                    <a:pt x="2031492" y="512038"/>
                    <a:pt x="1976540" y="457086"/>
                    <a:pt x="1908754" y="457086"/>
                  </a:cubicBezTo>
                  <a:lnTo>
                    <a:pt x="249320" y="457086"/>
                  </a:lnTo>
                  <a:lnTo>
                    <a:pt x="0" y="0"/>
                  </a:lnTo>
                  <a:lnTo>
                    <a:pt x="0" y="558661"/>
                  </a:lnTo>
                  <a:lnTo>
                    <a:pt x="4273" y="558661"/>
                  </a:lnTo>
                  <a:lnTo>
                    <a:pt x="0" y="579824"/>
                  </a:lnTo>
                  <a:lnTo>
                    <a:pt x="0" y="1451669"/>
                  </a:lnTo>
                  <a:cubicBezTo>
                    <a:pt x="0" y="1519455"/>
                    <a:pt x="54952" y="1574407"/>
                    <a:pt x="122738" y="1574407"/>
                  </a:cubicBezTo>
                  <a:close/>
                </a:path>
              </a:pathLst>
            </a:custGeom>
            <a:noFill/>
            <a:ln w="9525">
              <a:solidFill>
                <a:schemeClr val="bg1"/>
              </a:solid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0" name="组合 29"/>
            <p:cNvGrpSpPr/>
            <p:nvPr/>
          </p:nvGrpSpPr>
          <p:grpSpPr>
            <a:xfrm>
              <a:off x="5130906" y="2170116"/>
              <a:ext cx="2370017" cy="885268"/>
              <a:chOff x="4775642" y="1658760"/>
              <a:chExt cx="2370017" cy="885268"/>
            </a:xfrm>
          </p:grpSpPr>
          <p:sp>
            <p:nvSpPr>
              <p:cNvPr id="31" name="矩形 30"/>
              <p:cNvSpPr/>
              <p:nvPr/>
            </p:nvSpPr>
            <p:spPr>
              <a:xfrm>
                <a:off x="5023535" y="1658760"/>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32" name="矩形 31"/>
              <p:cNvSpPr/>
              <p:nvPr/>
            </p:nvSpPr>
            <p:spPr>
              <a:xfrm>
                <a:off x="4775642" y="1990030"/>
                <a:ext cx="2370017" cy="553998"/>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grpSp>
        <p:nvGrpSpPr>
          <p:cNvPr id="33" name="组合 32"/>
          <p:cNvGrpSpPr/>
          <p:nvPr/>
        </p:nvGrpSpPr>
        <p:grpSpPr>
          <a:xfrm>
            <a:off x="9051900" y="1414843"/>
            <a:ext cx="2370017" cy="1574407"/>
            <a:chOff x="9051901" y="2034070"/>
            <a:chExt cx="2370017" cy="1574407"/>
          </a:xfrm>
        </p:grpSpPr>
        <p:sp>
          <p:nvSpPr>
            <p:cNvPr id="34" name="任意多边形 33"/>
            <p:cNvSpPr/>
            <p:nvPr/>
          </p:nvSpPr>
          <p:spPr>
            <a:xfrm flipV="1">
              <a:off x="9221164" y="2034070"/>
              <a:ext cx="2031492" cy="1574407"/>
            </a:xfrm>
            <a:custGeom>
              <a:avLst/>
              <a:gdLst>
                <a:gd name="connsiteX0" fmla="*/ 122738 w 2031492"/>
                <a:gd name="connsiteY0" fmla="*/ 1574407 h 1574407"/>
                <a:gd name="connsiteX1" fmla="*/ 1908754 w 2031492"/>
                <a:gd name="connsiteY1" fmla="*/ 1574407 h 1574407"/>
                <a:gd name="connsiteX2" fmla="*/ 2031492 w 2031492"/>
                <a:gd name="connsiteY2" fmla="*/ 1451669 h 1574407"/>
                <a:gd name="connsiteX3" fmla="*/ 2031492 w 2031492"/>
                <a:gd name="connsiteY3" fmla="*/ 579824 h 1574407"/>
                <a:gd name="connsiteX4" fmla="*/ 1908754 w 2031492"/>
                <a:gd name="connsiteY4" fmla="*/ 457086 h 1574407"/>
                <a:gd name="connsiteX5" fmla="*/ 249320 w 2031492"/>
                <a:gd name="connsiteY5" fmla="*/ 457086 h 1574407"/>
                <a:gd name="connsiteX6" fmla="*/ 0 w 2031492"/>
                <a:gd name="connsiteY6" fmla="*/ 0 h 1574407"/>
                <a:gd name="connsiteX7" fmla="*/ 0 w 2031492"/>
                <a:gd name="connsiteY7" fmla="*/ 558661 h 1574407"/>
                <a:gd name="connsiteX8" fmla="*/ 4273 w 2031492"/>
                <a:gd name="connsiteY8" fmla="*/ 558661 h 1574407"/>
                <a:gd name="connsiteX9" fmla="*/ 0 w 2031492"/>
                <a:gd name="connsiteY9" fmla="*/ 579824 h 1574407"/>
                <a:gd name="connsiteX10" fmla="*/ 0 w 2031492"/>
                <a:gd name="connsiteY10" fmla="*/ 1451669 h 1574407"/>
                <a:gd name="connsiteX11" fmla="*/ 122738 w 2031492"/>
                <a:gd name="connsiteY11" fmla="*/ 1574407 h 157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492" h="1574407">
                  <a:moveTo>
                    <a:pt x="122738" y="1574407"/>
                  </a:moveTo>
                  <a:lnTo>
                    <a:pt x="1908754" y="1574407"/>
                  </a:lnTo>
                  <a:cubicBezTo>
                    <a:pt x="1976540" y="1574407"/>
                    <a:pt x="2031492" y="1519455"/>
                    <a:pt x="2031492" y="1451669"/>
                  </a:cubicBezTo>
                  <a:lnTo>
                    <a:pt x="2031492" y="579824"/>
                  </a:lnTo>
                  <a:cubicBezTo>
                    <a:pt x="2031492" y="512038"/>
                    <a:pt x="1976540" y="457086"/>
                    <a:pt x="1908754" y="457086"/>
                  </a:cubicBezTo>
                  <a:lnTo>
                    <a:pt x="249320" y="457086"/>
                  </a:lnTo>
                  <a:lnTo>
                    <a:pt x="0" y="0"/>
                  </a:lnTo>
                  <a:lnTo>
                    <a:pt x="0" y="558661"/>
                  </a:lnTo>
                  <a:lnTo>
                    <a:pt x="4273" y="558661"/>
                  </a:lnTo>
                  <a:lnTo>
                    <a:pt x="0" y="579824"/>
                  </a:lnTo>
                  <a:lnTo>
                    <a:pt x="0" y="1451669"/>
                  </a:lnTo>
                  <a:cubicBezTo>
                    <a:pt x="0" y="1519455"/>
                    <a:pt x="54952" y="1574407"/>
                    <a:pt x="122738" y="1574407"/>
                  </a:cubicBezTo>
                  <a:close/>
                </a:path>
              </a:pathLst>
            </a:custGeom>
            <a:noFill/>
            <a:ln w="9525">
              <a:solidFill>
                <a:schemeClr val="bg1"/>
              </a:solid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5" name="组合 34"/>
            <p:cNvGrpSpPr/>
            <p:nvPr/>
          </p:nvGrpSpPr>
          <p:grpSpPr>
            <a:xfrm>
              <a:off x="9051901" y="2170116"/>
              <a:ext cx="2370017" cy="885268"/>
              <a:chOff x="4775642" y="1658760"/>
              <a:chExt cx="2370017" cy="885268"/>
            </a:xfrm>
          </p:grpSpPr>
          <p:sp>
            <p:nvSpPr>
              <p:cNvPr id="36" name="矩形 35"/>
              <p:cNvSpPr/>
              <p:nvPr/>
            </p:nvSpPr>
            <p:spPr>
              <a:xfrm>
                <a:off x="5023535" y="1658760"/>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37" name="矩形 36"/>
              <p:cNvSpPr/>
              <p:nvPr/>
            </p:nvSpPr>
            <p:spPr>
              <a:xfrm>
                <a:off x="4775642" y="1990030"/>
                <a:ext cx="2370017" cy="553998"/>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grpSp>
        <p:nvGrpSpPr>
          <p:cNvPr id="38" name="组合 37"/>
          <p:cNvGrpSpPr/>
          <p:nvPr/>
        </p:nvGrpSpPr>
        <p:grpSpPr>
          <a:xfrm>
            <a:off x="1125602" y="1414843"/>
            <a:ext cx="2370017" cy="1574407"/>
            <a:chOff x="1125603" y="2034070"/>
            <a:chExt cx="2370017" cy="1574407"/>
          </a:xfrm>
        </p:grpSpPr>
        <p:sp>
          <p:nvSpPr>
            <p:cNvPr id="39" name="任意多边形 38"/>
            <p:cNvSpPr/>
            <p:nvPr/>
          </p:nvSpPr>
          <p:spPr>
            <a:xfrm flipV="1">
              <a:off x="1294866" y="2034070"/>
              <a:ext cx="2031492" cy="1574407"/>
            </a:xfrm>
            <a:custGeom>
              <a:avLst/>
              <a:gdLst>
                <a:gd name="connsiteX0" fmla="*/ 122738 w 2031492"/>
                <a:gd name="connsiteY0" fmla="*/ 1574407 h 1574407"/>
                <a:gd name="connsiteX1" fmla="*/ 1908754 w 2031492"/>
                <a:gd name="connsiteY1" fmla="*/ 1574407 h 1574407"/>
                <a:gd name="connsiteX2" fmla="*/ 2031492 w 2031492"/>
                <a:gd name="connsiteY2" fmla="*/ 1451669 h 1574407"/>
                <a:gd name="connsiteX3" fmla="*/ 2031492 w 2031492"/>
                <a:gd name="connsiteY3" fmla="*/ 579824 h 1574407"/>
                <a:gd name="connsiteX4" fmla="*/ 1908754 w 2031492"/>
                <a:gd name="connsiteY4" fmla="*/ 457086 h 1574407"/>
                <a:gd name="connsiteX5" fmla="*/ 249320 w 2031492"/>
                <a:gd name="connsiteY5" fmla="*/ 457086 h 1574407"/>
                <a:gd name="connsiteX6" fmla="*/ 0 w 2031492"/>
                <a:gd name="connsiteY6" fmla="*/ 0 h 1574407"/>
                <a:gd name="connsiteX7" fmla="*/ 0 w 2031492"/>
                <a:gd name="connsiteY7" fmla="*/ 558661 h 1574407"/>
                <a:gd name="connsiteX8" fmla="*/ 4273 w 2031492"/>
                <a:gd name="connsiteY8" fmla="*/ 558661 h 1574407"/>
                <a:gd name="connsiteX9" fmla="*/ 0 w 2031492"/>
                <a:gd name="connsiteY9" fmla="*/ 579824 h 1574407"/>
                <a:gd name="connsiteX10" fmla="*/ 0 w 2031492"/>
                <a:gd name="connsiteY10" fmla="*/ 1451669 h 1574407"/>
                <a:gd name="connsiteX11" fmla="*/ 122738 w 2031492"/>
                <a:gd name="connsiteY11" fmla="*/ 1574407 h 157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31492" h="1574407">
                  <a:moveTo>
                    <a:pt x="122738" y="1574407"/>
                  </a:moveTo>
                  <a:lnTo>
                    <a:pt x="1908754" y="1574407"/>
                  </a:lnTo>
                  <a:cubicBezTo>
                    <a:pt x="1976540" y="1574407"/>
                    <a:pt x="2031492" y="1519455"/>
                    <a:pt x="2031492" y="1451669"/>
                  </a:cubicBezTo>
                  <a:lnTo>
                    <a:pt x="2031492" y="579824"/>
                  </a:lnTo>
                  <a:cubicBezTo>
                    <a:pt x="2031492" y="512038"/>
                    <a:pt x="1976540" y="457086"/>
                    <a:pt x="1908754" y="457086"/>
                  </a:cubicBezTo>
                  <a:lnTo>
                    <a:pt x="249320" y="457086"/>
                  </a:lnTo>
                  <a:lnTo>
                    <a:pt x="0" y="0"/>
                  </a:lnTo>
                  <a:lnTo>
                    <a:pt x="0" y="558661"/>
                  </a:lnTo>
                  <a:lnTo>
                    <a:pt x="4273" y="558661"/>
                  </a:lnTo>
                  <a:lnTo>
                    <a:pt x="0" y="579824"/>
                  </a:lnTo>
                  <a:lnTo>
                    <a:pt x="0" y="1451669"/>
                  </a:lnTo>
                  <a:cubicBezTo>
                    <a:pt x="0" y="1519455"/>
                    <a:pt x="54952" y="1574407"/>
                    <a:pt x="122738" y="1574407"/>
                  </a:cubicBezTo>
                  <a:close/>
                </a:path>
              </a:pathLst>
            </a:custGeom>
            <a:noFill/>
            <a:ln w="9525">
              <a:solidFill>
                <a:schemeClr val="bg1"/>
              </a:solid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0" name="组合 39"/>
            <p:cNvGrpSpPr/>
            <p:nvPr/>
          </p:nvGrpSpPr>
          <p:grpSpPr>
            <a:xfrm>
              <a:off x="1125603" y="2170116"/>
              <a:ext cx="2370017" cy="885268"/>
              <a:chOff x="4775642" y="1658760"/>
              <a:chExt cx="2370017" cy="885268"/>
            </a:xfrm>
          </p:grpSpPr>
          <p:sp>
            <p:nvSpPr>
              <p:cNvPr id="41" name="矩形 40"/>
              <p:cNvSpPr/>
              <p:nvPr/>
            </p:nvSpPr>
            <p:spPr>
              <a:xfrm>
                <a:off x="5023535" y="1658760"/>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42" name="矩形 41"/>
              <p:cNvSpPr/>
              <p:nvPr/>
            </p:nvSpPr>
            <p:spPr>
              <a:xfrm>
                <a:off x="4775642" y="1990030"/>
                <a:ext cx="2370017" cy="553998"/>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grpSp>
        <p:nvGrpSpPr>
          <p:cNvPr id="43" name="组合 42"/>
          <p:cNvGrpSpPr/>
          <p:nvPr/>
        </p:nvGrpSpPr>
        <p:grpSpPr>
          <a:xfrm>
            <a:off x="2955684" y="4129563"/>
            <a:ext cx="2370017" cy="1574407"/>
            <a:chOff x="2955685" y="4748790"/>
            <a:chExt cx="2370017" cy="1574407"/>
          </a:xfrm>
        </p:grpSpPr>
        <p:sp>
          <p:nvSpPr>
            <p:cNvPr id="44" name="任意多边形 43"/>
            <p:cNvSpPr/>
            <p:nvPr/>
          </p:nvSpPr>
          <p:spPr>
            <a:xfrm>
              <a:off x="3124948" y="4748790"/>
              <a:ext cx="2031492" cy="1574407"/>
            </a:xfrm>
            <a:custGeom>
              <a:avLst/>
              <a:gdLst>
                <a:gd name="connsiteX0" fmla="*/ 0 w 2031492"/>
                <a:gd name="connsiteY0" fmla="*/ 0 h 1574407"/>
                <a:gd name="connsiteX1" fmla="*/ 249320 w 2031492"/>
                <a:gd name="connsiteY1" fmla="*/ 457086 h 1574407"/>
                <a:gd name="connsiteX2" fmla="*/ 1908754 w 2031492"/>
                <a:gd name="connsiteY2" fmla="*/ 457086 h 1574407"/>
                <a:gd name="connsiteX3" fmla="*/ 2031492 w 2031492"/>
                <a:gd name="connsiteY3" fmla="*/ 579824 h 1574407"/>
                <a:gd name="connsiteX4" fmla="*/ 2031492 w 2031492"/>
                <a:gd name="connsiteY4" fmla="*/ 1451669 h 1574407"/>
                <a:gd name="connsiteX5" fmla="*/ 1908754 w 2031492"/>
                <a:gd name="connsiteY5" fmla="*/ 1574407 h 1574407"/>
                <a:gd name="connsiteX6" fmla="*/ 122738 w 2031492"/>
                <a:gd name="connsiteY6" fmla="*/ 1574407 h 1574407"/>
                <a:gd name="connsiteX7" fmla="*/ 0 w 2031492"/>
                <a:gd name="connsiteY7" fmla="*/ 1451669 h 1574407"/>
                <a:gd name="connsiteX8" fmla="*/ 0 w 2031492"/>
                <a:gd name="connsiteY8" fmla="*/ 579824 h 1574407"/>
                <a:gd name="connsiteX9" fmla="*/ 4273 w 2031492"/>
                <a:gd name="connsiteY9" fmla="*/ 558661 h 1574407"/>
                <a:gd name="connsiteX10" fmla="*/ 0 w 2031492"/>
                <a:gd name="connsiteY10" fmla="*/ 558661 h 157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1492" h="1574407">
                  <a:moveTo>
                    <a:pt x="0" y="0"/>
                  </a:moveTo>
                  <a:lnTo>
                    <a:pt x="249320" y="457086"/>
                  </a:lnTo>
                  <a:lnTo>
                    <a:pt x="1908754" y="457086"/>
                  </a:lnTo>
                  <a:cubicBezTo>
                    <a:pt x="1976540" y="457086"/>
                    <a:pt x="2031492" y="512038"/>
                    <a:pt x="2031492" y="579824"/>
                  </a:cubicBezTo>
                  <a:lnTo>
                    <a:pt x="2031492" y="1451669"/>
                  </a:lnTo>
                  <a:cubicBezTo>
                    <a:pt x="2031492" y="1519455"/>
                    <a:pt x="1976540" y="1574407"/>
                    <a:pt x="1908754" y="1574407"/>
                  </a:cubicBezTo>
                  <a:lnTo>
                    <a:pt x="122738" y="1574407"/>
                  </a:lnTo>
                  <a:cubicBezTo>
                    <a:pt x="54952" y="1574407"/>
                    <a:pt x="0" y="1519455"/>
                    <a:pt x="0" y="1451669"/>
                  </a:cubicBezTo>
                  <a:lnTo>
                    <a:pt x="0" y="579824"/>
                  </a:lnTo>
                  <a:lnTo>
                    <a:pt x="4273" y="558661"/>
                  </a:lnTo>
                  <a:lnTo>
                    <a:pt x="0" y="558661"/>
                  </a:lnTo>
                  <a:close/>
                </a:path>
              </a:pathLst>
            </a:custGeom>
            <a:noFill/>
            <a:ln w="9525">
              <a:solidFill>
                <a:schemeClr val="bg1"/>
              </a:solid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5" name="组合 44"/>
            <p:cNvGrpSpPr/>
            <p:nvPr/>
          </p:nvGrpSpPr>
          <p:grpSpPr>
            <a:xfrm>
              <a:off x="2955685" y="5334638"/>
              <a:ext cx="2370017" cy="885268"/>
              <a:chOff x="4775642" y="1658760"/>
              <a:chExt cx="2370017" cy="885268"/>
            </a:xfrm>
          </p:grpSpPr>
          <p:sp>
            <p:nvSpPr>
              <p:cNvPr id="46" name="矩形 45"/>
              <p:cNvSpPr/>
              <p:nvPr/>
            </p:nvSpPr>
            <p:spPr>
              <a:xfrm>
                <a:off x="5023535" y="1658760"/>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47" name="矩形 46"/>
              <p:cNvSpPr/>
              <p:nvPr/>
            </p:nvSpPr>
            <p:spPr>
              <a:xfrm>
                <a:off x="4775642" y="1990030"/>
                <a:ext cx="2370017" cy="553998"/>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grpSp>
        <p:nvGrpSpPr>
          <p:cNvPr id="48" name="组合 47"/>
          <p:cNvGrpSpPr/>
          <p:nvPr/>
        </p:nvGrpSpPr>
        <p:grpSpPr>
          <a:xfrm>
            <a:off x="7121982" y="4129563"/>
            <a:ext cx="2370017" cy="1574407"/>
            <a:chOff x="7121983" y="4748790"/>
            <a:chExt cx="2370017" cy="1574407"/>
          </a:xfrm>
        </p:grpSpPr>
        <p:sp>
          <p:nvSpPr>
            <p:cNvPr id="49" name="任意多边形 48"/>
            <p:cNvSpPr/>
            <p:nvPr/>
          </p:nvSpPr>
          <p:spPr>
            <a:xfrm>
              <a:off x="7291246" y="4748790"/>
              <a:ext cx="2031492" cy="1574407"/>
            </a:xfrm>
            <a:custGeom>
              <a:avLst/>
              <a:gdLst>
                <a:gd name="connsiteX0" fmla="*/ 0 w 2031492"/>
                <a:gd name="connsiteY0" fmla="*/ 0 h 1574407"/>
                <a:gd name="connsiteX1" fmla="*/ 249320 w 2031492"/>
                <a:gd name="connsiteY1" fmla="*/ 457086 h 1574407"/>
                <a:gd name="connsiteX2" fmla="*/ 1908754 w 2031492"/>
                <a:gd name="connsiteY2" fmla="*/ 457086 h 1574407"/>
                <a:gd name="connsiteX3" fmla="*/ 2031492 w 2031492"/>
                <a:gd name="connsiteY3" fmla="*/ 579824 h 1574407"/>
                <a:gd name="connsiteX4" fmla="*/ 2031492 w 2031492"/>
                <a:gd name="connsiteY4" fmla="*/ 1451669 h 1574407"/>
                <a:gd name="connsiteX5" fmla="*/ 1908754 w 2031492"/>
                <a:gd name="connsiteY5" fmla="*/ 1574407 h 1574407"/>
                <a:gd name="connsiteX6" fmla="*/ 122738 w 2031492"/>
                <a:gd name="connsiteY6" fmla="*/ 1574407 h 1574407"/>
                <a:gd name="connsiteX7" fmla="*/ 0 w 2031492"/>
                <a:gd name="connsiteY7" fmla="*/ 1451669 h 1574407"/>
                <a:gd name="connsiteX8" fmla="*/ 0 w 2031492"/>
                <a:gd name="connsiteY8" fmla="*/ 579824 h 1574407"/>
                <a:gd name="connsiteX9" fmla="*/ 4273 w 2031492"/>
                <a:gd name="connsiteY9" fmla="*/ 558661 h 1574407"/>
                <a:gd name="connsiteX10" fmla="*/ 0 w 2031492"/>
                <a:gd name="connsiteY10" fmla="*/ 558661 h 1574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1492" h="1574407">
                  <a:moveTo>
                    <a:pt x="0" y="0"/>
                  </a:moveTo>
                  <a:lnTo>
                    <a:pt x="249320" y="457086"/>
                  </a:lnTo>
                  <a:lnTo>
                    <a:pt x="1908754" y="457086"/>
                  </a:lnTo>
                  <a:cubicBezTo>
                    <a:pt x="1976540" y="457086"/>
                    <a:pt x="2031492" y="512038"/>
                    <a:pt x="2031492" y="579824"/>
                  </a:cubicBezTo>
                  <a:lnTo>
                    <a:pt x="2031492" y="1451669"/>
                  </a:lnTo>
                  <a:cubicBezTo>
                    <a:pt x="2031492" y="1519455"/>
                    <a:pt x="1976540" y="1574407"/>
                    <a:pt x="1908754" y="1574407"/>
                  </a:cubicBezTo>
                  <a:lnTo>
                    <a:pt x="122738" y="1574407"/>
                  </a:lnTo>
                  <a:cubicBezTo>
                    <a:pt x="54952" y="1574407"/>
                    <a:pt x="0" y="1519455"/>
                    <a:pt x="0" y="1451669"/>
                  </a:cubicBezTo>
                  <a:lnTo>
                    <a:pt x="0" y="579824"/>
                  </a:lnTo>
                  <a:lnTo>
                    <a:pt x="4273" y="558661"/>
                  </a:lnTo>
                  <a:lnTo>
                    <a:pt x="0" y="558661"/>
                  </a:lnTo>
                  <a:close/>
                </a:path>
              </a:pathLst>
            </a:custGeom>
            <a:noFill/>
            <a:ln w="9525">
              <a:solidFill>
                <a:schemeClr val="bg1"/>
              </a:solid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50" name="组合 49"/>
            <p:cNvGrpSpPr/>
            <p:nvPr/>
          </p:nvGrpSpPr>
          <p:grpSpPr>
            <a:xfrm>
              <a:off x="7121983" y="5334638"/>
              <a:ext cx="2370017" cy="885268"/>
              <a:chOff x="4775642" y="1658760"/>
              <a:chExt cx="2370017" cy="885268"/>
            </a:xfrm>
          </p:grpSpPr>
          <p:sp>
            <p:nvSpPr>
              <p:cNvPr id="51" name="矩形 50"/>
              <p:cNvSpPr/>
              <p:nvPr/>
            </p:nvSpPr>
            <p:spPr>
              <a:xfrm>
                <a:off x="5023535" y="1658760"/>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52" name="矩形 51"/>
              <p:cNvSpPr/>
              <p:nvPr/>
            </p:nvSpPr>
            <p:spPr>
              <a:xfrm>
                <a:off x="4775642" y="1990030"/>
                <a:ext cx="2370017" cy="553998"/>
              </a:xfrm>
              <a:prstGeom prst="rect">
                <a:avLst/>
              </a:prstGeom>
            </p:spPr>
            <p:txBody>
              <a:bodyPr wrap="square">
                <a:spAutoFit/>
              </a:bodyPr>
              <a:lstStyle/>
              <a:p>
                <a:pPr algn="ct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spTree>
    <p:custDataLst>
      <p:tags r:id="rId1"/>
    </p:custDataLst>
  </p:cSld>
  <p:clrMapOvr>
    <a:masterClrMapping/>
  </p:clrMapOvr>
  <mc:AlternateContent xmlns:mc="http://schemas.openxmlformats.org/markup-compatibility/2006">
    <mc:Choice xmlns:p14="http://schemas.microsoft.com/office/powerpoint/2010/main" xmlns="" Requires="p14">
      <p:transition spd="slow" p14:dur="1600" advTm="1586">
        <p14:prism isInverted="1"/>
      </p:transition>
    </mc:Choice>
    <mc:Fallback>
      <p:transition spd="slow" advTm="15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 presetClass="entr" presetSubtype="8" fill="hold" nodeType="withEffect">
                                  <p:stCondLst>
                                    <p:cond delay="25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500" fill="hold"/>
                                        <p:tgtEl>
                                          <p:spTgt spid="5"/>
                                        </p:tgtEl>
                                        <p:attrNameLst>
                                          <p:attrName>ppt_x</p:attrName>
                                        </p:attrNameLst>
                                      </p:cBhvr>
                                      <p:tavLst>
                                        <p:tav tm="0">
                                          <p:val>
                                            <p:strVal val="0-#ppt_w/2"/>
                                          </p:val>
                                        </p:tav>
                                        <p:tav tm="100000">
                                          <p:val>
                                            <p:strVal val="#ppt_x"/>
                                          </p:val>
                                        </p:tav>
                                      </p:tavLst>
                                    </p:anim>
                                    <p:anim calcmode="lin" valueType="num">
                                      <p:cBhvr additive="base">
                                        <p:cTn id="11" dur="500" fill="hold"/>
                                        <p:tgtEl>
                                          <p:spTgt spid="5"/>
                                        </p:tgtEl>
                                        <p:attrNameLst>
                                          <p:attrName>ppt_y</p:attrName>
                                        </p:attrNameLst>
                                      </p:cBhvr>
                                      <p:tavLst>
                                        <p:tav tm="0">
                                          <p:val>
                                            <p:strVal val="#ppt_y"/>
                                          </p:val>
                                        </p:tav>
                                        <p:tav tm="100000">
                                          <p:val>
                                            <p:strVal val="#ppt_y"/>
                                          </p:val>
                                        </p:tav>
                                      </p:tavLst>
                                    </p:anim>
                                  </p:childTnLst>
                                </p:cTn>
                              </p:par>
                              <p:par>
                                <p:cTn id="12" presetID="2" presetClass="entr" presetSubtype="8" fill="hold" nodeType="withEffect">
                                  <p:stCondLst>
                                    <p:cond delay="250"/>
                                  </p:stCondLst>
                                  <p:childTnLst>
                                    <p:set>
                                      <p:cBhvr>
                                        <p:cTn id="13" dur="1" fill="hold">
                                          <p:stCondLst>
                                            <p:cond delay="0"/>
                                          </p:stCondLst>
                                        </p:cTn>
                                        <p:tgtEl>
                                          <p:spTgt spid="22"/>
                                        </p:tgtEl>
                                        <p:attrNameLst>
                                          <p:attrName>style.visibility</p:attrName>
                                        </p:attrNameLst>
                                      </p:cBhvr>
                                      <p:to>
                                        <p:strVal val="visible"/>
                                      </p:to>
                                    </p:set>
                                    <p:anim calcmode="lin" valueType="num">
                                      <p:cBhvr additive="base">
                                        <p:cTn id="14" dur="500" fill="hold"/>
                                        <p:tgtEl>
                                          <p:spTgt spid="22"/>
                                        </p:tgtEl>
                                        <p:attrNameLst>
                                          <p:attrName>ppt_x</p:attrName>
                                        </p:attrNameLst>
                                      </p:cBhvr>
                                      <p:tavLst>
                                        <p:tav tm="0">
                                          <p:val>
                                            <p:strVal val="0-#ppt_w/2"/>
                                          </p:val>
                                        </p:tav>
                                        <p:tav tm="100000">
                                          <p:val>
                                            <p:strVal val="#ppt_x"/>
                                          </p:val>
                                        </p:tav>
                                      </p:tavLst>
                                    </p:anim>
                                    <p:anim calcmode="lin" valueType="num">
                                      <p:cBhvr additive="base">
                                        <p:cTn id="15" dur="500" fill="hold"/>
                                        <p:tgtEl>
                                          <p:spTgt spid="22"/>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25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0-#ppt_w/2"/>
                                          </p:val>
                                        </p:tav>
                                        <p:tav tm="100000">
                                          <p:val>
                                            <p:strVal val="#ppt_x"/>
                                          </p:val>
                                        </p:tav>
                                      </p:tavLst>
                                    </p:anim>
                                    <p:anim calcmode="lin" valueType="num">
                                      <p:cBhvr additive="base">
                                        <p:cTn id="19" dur="500" fill="hold"/>
                                        <p:tgtEl>
                                          <p:spTgt spid="11"/>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25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0-#ppt_w/2"/>
                                          </p:val>
                                        </p:tav>
                                        <p:tav tm="100000">
                                          <p:val>
                                            <p:strVal val="#ppt_x"/>
                                          </p:val>
                                        </p:tav>
                                      </p:tavLst>
                                    </p:anim>
                                    <p:anim calcmode="lin" valueType="num">
                                      <p:cBhvr additive="base">
                                        <p:cTn id="23" dur="500" fill="hold"/>
                                        <p:tgtEl>
                                          <p:spTgt spid="19"/>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250"/>
                                  </p:stCondLst>
                                  <p:childTnLst>
                                    <p:set>
                                      <p:cBhvr>
                                        <p:cTn id="25" dur="1" fill="hold">
                                          <p:stCondLst>
                                            <p:cond delay="0"/>
                                          </p:stCondLst>
                                        </p:cTn>
                                        <p:tgtEl>
                                          <p:spTgt spid="16"/>
                                        </p:tgtEl>
                                        <p:attrNameLst>
                                          <p:attrName>style.visibility</p:attrName>
                                        </p:attrNameLst>
                                      </p:cBhvr>
                                      <p:to>
                                        <p:strVal val="visible"/>
                                      </p:to>
                                    </p:set>
                                    <p:anim calcmode="lin" valueType="num">
                                      <p:cBhvr additive="base">
                                        <p:cTn id="26" dur="500" fill="hold"/>
                                        <p:tgtEl>
                                          <p:spTgt spid="16"/>
                                        </p:tgtEl>
                                        <p:attrNameLst>
                                          <p:attrName>ppt_x</p:attrName>
                                        </p:attrNameLst>
                                      </p:cBhvr>
                                      <p:tavLst>
                                        <p:tav tm="0">
                                          <p:val>
                                            <p:strVal val="0-#ppt_w/2"/>
                                          </p:val>
                                        </p:tav>
                                        <p:tav tm="100000">
                                          <p:val>
                                            <p:strVal val="#ppt_x"/>
                                          </p:val>
                                        </p:tav>
                                      </p:tavLst>
                                    </p:anim>
                                    <p:anim calcmode="lin" valueType="num">
                                      <p:cBhvr additive="base">
                                        <p:cTn id="27" dur="500" fill="hold"/>
                                        <p:tgtEl>
                                          <p:spTgt spid="16"/>
                                        </p:tgtEl>
                                        <p:attrNameLst>
                                          <p:attrName>ppt_y</p:attrName>
                                        </p:attrNameLst>
                                      </p:cBhvr>
                                      <p:tavLst>
                                        <p:tav tm="0">
                                          <p:val>
                                            <p:strVal val="#ppt_y"/>
                                          </p:val>
                                        </p:tav>
                                        <p:tav tm="100000">
                                          <p:val>
                                            <p:strVal val="#ppt_y"/>
                                          </p:val>
                                        </p:tav>
                                      </p:tavLst>
                                    </p:anim>
                                  </p:childTnLst>
                                </p:cTn>
                              </p:par>
                            </p:childTnLst>
                          </p:cTn>
                        </p:par>
                        <p:par>
                          <p:cTn id="28" fill="hold">
                            <p:stCondLst>
                              <p:cond delay="750"/>
                            </p:stCondLst>
                            <p:childTnLst>
                              <p:par>
                                <p:cTn id="29" presetID="10" presetClass="entr" presetSubtype="0" fill="hold"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250"/>
                                        <p:tgtEl>
                                          <p:spTgt spid="38"/>
                                        </p:tgtEl>
                                      </p:cBhvr>
                                    </p:animEffect>
                                  </p:childTnLst>
                                </p:cTn>
                              </p:par>
                            </p:childTnLst>
                          </p:cTn>
                        </p:par>
                        <p:par>
                          <p:cTn id="32" fill="hold">
                            <p:stCondLst>
                              <p:cond delay="1000"/>
                            </p:stCondLst>
                            <p:childTnLst>
                              <p:par>
                                <p:cTn id="33" presetID="10" presetClass="entr" presetSubtype="0" fill="hold" nodeType="after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fade">
                                      <p:cBhvr>
                                        <p:cTn id="35" dur="250"/>
                                        <p:tgtEl>
                                          <p:spTgt spid="43"/>
                                        </p:tgtEl>
                                      </p:cBhvr>
                                    </p:animEffect>
                                  </p:childTnLst>
                                </p:cTn>
                              </p:par>
                            </p:childTnLst>
                          </p:cTn>
                        </p:par>
                        <p:par>
                          <p:cTn id="36" fill="hold">
                            <p:stCondLst>
                              <p:cond delay="1250"/>
                            </p:stCondLst>
                            <p:childTnLst>
                              <p:par>
                                <p:cTn id="37" presetID="10" presetClass="entr" presetSubtype="0" fill="hold"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250"/>
                                        <p:tgtEl>
                                          <p:spTgt spid="28"/>
                                        </p:tgtEl>
                                      </p:cBhvr>
                                    </p:animEffect>
                                  </p:childTnLst>
                                </p:cTn>
                              </p:par>
                            </p:childTnLst>
                          </p:cTn>
                        </p:par>
                        <p:par>
                          <p:cTn id="40" fill="hold">
                            <p:stCondLst>
                              <p:cond delay="1500"/>
                            </p:stCondLst>
                            <p:childTnLst>
                              <p:par>
                                <p:cTn id="41" presetID="10" presetClass="entr" presetSubtype="0" fill="hold" nodeType="after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fade">
                                      <p:cBhvr>
                                        <p:cTn id="43" dur="250"/>
                                        <p:tgtEl>
                                          <p:spTgt spid="48"/>
                                        </p:tgtEl>
                                      </p:cBhvr>
                                    </p:animEffect>
                                  </p:childTnLst>
                                </p:cTn>
                              </p:par>
                            </p:childTnLst>
                          </p:cTn>
                        </p:par>
                        <p:par>
                          <p:cTn id="44" fill="hold">
                            <p:stCondLst>
                              <p:cond delay="1750"/>
                            </p:stCondLst>
                            <p:childTnLst>
                              <p:par>
                                <p:cTn id="45" presetID="10" presetClass="entr" presetSubtype="0" fill="hold" nodeType="after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2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3553" name="组合 25"/>
          <p:cNvGrpSpPr>
            <a:grpSpLocks/>
          </p:cNvGrpSpPr>
          <p:nvPr/>
        </p:nvGrpSpPr>
        <p:grpSpPr bwMode="auto">
          <a:xfrm>
            <a:off x="673100" y="604838"/>
            <a:ext cx="3265488" cy="400050"/>
            <a:chOff x="672792" y="604872"/>
            <a:chExt cx="3265774" cy="400110"/>
          </a:xfrm>
        </p:grpSpPr>
        <p:sp>
          <p:nvSpPr>
            <p:cNvPr id="23560" name="矩形 26"/>
            <p:cNvSpPr>
              <a:spLocks noChangeArrowheads="1"/>
            </p:cNvSpPr>
            <p:nvPr/>
          </p:nvSpPr>
          <p:spPr bwMode="auto">
            <a:xfrm>
              <a:off x="917931" y="604872"/>
              <a:ext cx="3020635" cy="400110"/>
            </a:xfrm>
            <a:prstGeom prst="rect">
              <a:avLst/>
            </a:prstGeom>
            <a:noFill/>
            <a:ln w="9525">
              <a:noFill/>
              <a:miter lim="800000"/>
              <a:headEnd/>
              <a:tailEnd/>
            </a:ln>
          </p:spPr>
          <p:txBody>
            <a:bodyPr wrap="none">
              <a:spAutoFit/>
            </a:bodyPr>
            <a:lstStyle/>
            <a:p>
              <a:pPr algn="ctr"/>
              <a:r>
                <a:rPr lang="en-US" altLang="zh-CN" sz="2000">
                  <a:solidFill>
                    <a:schemeClr val="bg1"/>
                  </a:solidFill>
                  <a:latin typeface="Meiryo UI" pitchFamily="34" charset="-128"/>
                  <a:ea typeface="Meiryo UI" pitchFamily="34" charset="-128"/>
                  <a:cs typeface="Meiryo UI" pitchFamily="34" charset="-128"/>
                </a:rPr>
                <a:t>LOREM IPSUM DOLOR </a:t>
              </a:r>
              <a:endParaRPr lang="zh-CN" altLang="en-US" sz="2000">
                <a:solidFill>
                  <a:schemeClr val="bg1"/>
                </a:solidFill>
                <a:latin typeface="Meiryo UI" pitchFamily="34" charset="-128"/>
                <a:ea typeface="Meiryo UI" pitchFamily="34" charset="-128"/>
                <a:cs typeface="Meiryo UI" pitchFamily="34" charset="-128"/>
              </a:endParaRPr>
            </a:p>
          </p:txBody>
        </p:sp>
        <p:sp>
          <p:nvSpPr>
            <p:cNvPr id="28" name="直角三角形 27"/>
            <p:cNvSpPr/>
            <p:nvPr/>
          </p:nvSpPr>
          <p:spPr>
            <a:xfrm rot="4705673">
              <a:off x="673579" y="723165"/>
              <a:ext cx="223872" cy="22544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sp>
          <p:nvSpPr>
            <p:cNvPr id="29" name="直角三角形 28"/>
            <p:cNvSpPr/>
            <p:nvPr/>
          </p:nvSpPr>
          <p:spPr>
            <a:xfrm rot="11041849">
              <a:off x="693432" y="677908"/>
              <a:ext cx="182578" cy="182589"/>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bg1"/>
                </a:solidFill>
              </a:endParaRPr>
            </a:p>
          </p:txBody>
        </p:sp>
      </p:grpSp>
      <p:pic>
        <p:nvPicPr>
          <p:cNvPr id="23554" name="图片 15"/>
          <p:cNvPicPr>
            <a:picLocks noChangeAspect="1"/>
          </p:cNvPicPr>
          <p:nvPr/>
        </p:nvPicPr>
        <p:blipFill>
          <a:blip r:embed="rId4" cstate="print"/>
          <a:srcRect l="32849" r="24300" b="31438"/>
          <a:stretch>
            <a:fillRect/>
          </a:stretch>
        </p:blipFill>
        <p:spPr bwMode="auto">
          <a:xfrm>
            <a:off x="741363" y="2055813"/>
            <a:ext cx="1233487" cy="1235075"/>
          </a:xfrm>
          <a:prstGeom prst="rect">
            <a:avLst/>
          </a:prstGeom>
          <a:noFill/>
          <a:ln w="9525">
            <a:noFill/>
            <a:miter lim="800000"/>
            <a:headEnd/>
            <a:tailEnd/>
          </a:ln>
        </p:spPr>
      </p:pic>
      <p:sp>
        <p:nvSpPr>
          <p:cNvPr id="17" name="文本框 16"/>
          <p:cNvSpPr txBox="1"/>
          <p:nvPr/>
        </p:nvSpPr>
        <p:spPr>
          <a:xfrm>
            <a:off x="2108200" y="2355850"/>
            <a:ext cx="3370263" cy="400050"/>
          </a:xfrm>
          <a:prstGeom prst="rect">
            <a:avLst/>
          </a:prstGeom>
          <a:noFill/>
        </p:spPr>
        <p:txBody>
          <a:bodyPr>
            <a:spAutoFit/>
          </a:bodyPr>
          <a:lstStyle/>
          <a:p>
            <a:pPr fontAlgn="auto">
              <a:spcBef>
                <a:spcPts val="0"/>
              </a:spcBef>
              <a:spcAft>
                <a:spcPts val="0"/>
              </a:spcAft>
              <a:defRPr/>
            </a:pPr>
            <a:r>
              <a:rPr lang="en-US" altLang="zh-CN" sz="2000" b="1" dirty="0" err="1">
                <a:solidFill>
                  <a:schemeClr val="accent4"/>
                </a:solidFill>
                <a:latin typeface="+mn-lt"/>
                <a:ea typeface="+mn-ea"/>
              </a:rPr>
              <a:t>Lorem</a:t>
            </a:r>
            <a:r>
              <a:rPr lang="en-US" altLang="zh-CN" sz="2000" b="1" dirty="0">
                <a:solidFill>
                  <a:schemeClr val="accent4"/>
                </a:solidFill>
                <a:latin typeface="+mn-lt"/>
                <a:ea typeface="+mn-ea"/>
              </a:rPr>
              <a:t> </a:t>
            </a:r>
            <a:r>
              <a:rPr lang="en-US" altLang="zh-CN" sz="2000" b="1" dirty="0" err="1">
                <a:solidFill>
                  <a:schemeClr val="accent4"/>
                </a:solidFill>
                <a:latin typeface="+mn-lt"/>
                <a:ea typeface="+mn-ea"/>
              </a:rPr>
              <a:t>ipsum</a:t>
            </a:r>
            <a:r>
              <a:rPr lang="en-US" altLang="zh-CN" sz="2000" b="1" dirty="0">
                <a:solidFill>
                  <a:schemeClr val="accent4"/>
                </a:solidFill>
                <a:latin typeface="+mn-lt"/>
                <a:ea typeface="+mn-ea"/>
              </a:rPr>
              <a:t> dolor sit </a:t>
            </a:r>
            <a:r>
              <a:rPr lang="en-US" altLang="zh-CN" sz="2000" b="1" dirty="0" err="1">
                <a:solidFill>
                  <a:schemeClr val="accent4"/>
                </a:solidFill>
                <a:latin typeface="+mn-lt"/>
                <a:ea typeface="+mn-ea"/>
              </a:rPr>
              <a:t>amet</a:t>
            </a:r>
            <a:endParaRPr lang="zh-CN" altLang="en-US" sz="2000" b="1" dirty="0">
              <a:solidFill>
                <a:schemeClr val="accent4"/>
              </a:solidFill>
              <a:latin typeface="+mn-lt"/>
              <a:ea typeface="+mn-ea"/>
            </a:endParaRPr>
          </a:p>
        </p:txBody>
      </p:sp>
      <p:sp>
        <p:nvSpPr>
          <p:cNvPr id="23556" name="文本框 17"/>
          <p:cNvSpPr txBox="1">
            <a:spLocks noChangeArrowheads="1"/>
          </p:cNvSpPr>
          <p:nvPr/>
        </p:nvSpPr>
        <p:spPr bwMode="auto">
          <a:xfrm>
            <a:off x="2108200" y="2671763"/>
            <a:ext cx="2890838" cy="307975"/>
          </a:xfrm>
          <a:prstGeom prst="rect">
            <a:avLst/>
          </a:prstGeom>
          <a:noFill/>
          <a:ln w="9525">
            <a:noFill/>
            <a:miter lim="800000"/>
            <a:headEnd/>
            <a:tailEnd/>
          </a:ln>
        </p:spPr>
        <p:txBody>
          <a:bodyPr>
            <a:spAutoFit/>
          </a:bodyPr>
          <a:lstStyle/>
          <a:p>
            <a:r>
              <a:rPr lang="en-US" altLang="zh-CN" sz="1400" dirty="0" err="1">
                <a:solidFill>
                  <a:schemeClr val="bg1"/>
                </a:solidFill>
                <a:latin typeface="Segoe UI Semilight" charset="0"/>
                <a:ea typeface="微软雅黑" pitchFamily="34" charset="-122"/>
              </a:rPr>
              <a:t>exerci</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tation</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ullamcorer</a:t>
            </a:r>
            <a:r>
              <a:rPr lang="en-US" altLang="zh-CN" sz="1400" dirty="0">
                <a:solidFill>
                  <a:schemeClr val="bg1"/>
                </a:solidFill>
                <a:latin typeface="Segoe UI Semilight" charset="0"/>
                <a:ea typeface="微软雅黑" pitchFamily="34" charset="-122"/>
              </a:rPr>
              <a:t> </a:t>
            </a:r>
            <a:r>
              <a:rPr lang="en-US" altLang="zh-CN" sz="1400" dirty="0" err="1">
                <a:solidFill>
                  <a:schemeClr val="bg1"/>
                </a:solidFill>
                <a:latin typeface="Segoe UI Semilight" charset="0"/>
                <a:ea typeface="微软雅黑" pitchFamily="34" charset="-122"/>
              </a:rPr>
              <a:t>suscipit</a:t>
            </a:r>
            <a:endParaRPr lang="zh-CN" altLang="en-US" sz="1400" dirty="0">
              <a:solidFill>
                <a:schemeClr val="bg1"/>
              </a:solidFill>
              <a:latin typeface="Segoe UI Semilight" charset="0"/>
              <a:ea typeface="微软雅黑" pitchFamily="34" charset="-122"/>
            </a:endParaRPr>
          </a:p>
        </p:txBody>
      </p:sp>
      <p:sp>
        <p:nvSpPr>
          <p:cNvPr id="23557" name="文本框 19"/>
          <p:cNvSpPr txBox="1">
            <a:spLocks noChangeArrowheads="1"/>
          </p:cNvSpPr>
          <p:nvPr/>
        </p:nvSpPr>
        <p:spPr bwMode="auto">
          <a:xfrm>
            <a:off x="1193800" y="3521075"/>
            <a:ext cx="4737100" cy="1476375"/>
          </a:xfrm>
          <a:prstGeom prst="rect">
            <a:avLst/>
          </a:prstGeom>
          <a:noFill/>
          <a:ln w="9525">
            <a:noFill/>
            <a:miter lim="800000"/>
            <a:headEnd/>
            <a:tailEnd/>
          </a:ln>
        </p:spPr>
        <p:txBody>
          <a:bodyPr>
            <a:spAutoFit/>
          </a:bodyPr>
          <a:lstStyle/>
          <a:p>
            <a:r>
              <a:rPr lang="en-US" altLang="zh-CN" dirty="0" err="1">
                <a:solidFill>
                  <a:schemeClr val="bg1"/>
                </a:solidFill>
                <a:latin typeface="Segoe UI Semilight" charset="0"/>
                <a:ea typeface="微软雅黑" pitchFamily="34" charset="-122"/>
              </a:rPr>
              <a:t>Lorem</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ipsum</a:t>
            </a:r>
            <a:r>
              <a:rPr lang="en-US" altLang="zh-CN" dirty="0">
                <a:solidFill>
                  <a:schemeClr val="bg1"/>
                </a:solidFill>
                <a:latin typeface="Segoe UI Semilight" charset="0"/>
                <a:ea typeface="微软雅黑" pitchFamily="34" charset="-122"/>
              </a:rPr>
              <a:t> dolor sit </a:t>
            </a:r>
            <a:r>
              <a:rPr lang="en-US" altLang="zh-CN" dirty="0" err="1">
                <a:solidFill>
                  <a:schemeClr val="bg1"/>
                </a:solidFill>
                <a:latin typeface="Segoe UI Semilight" charset="0"/>
                <a:ea typeface="微软雅黑" pitchFamily="34" charset="-122"/>
              </a:rPr>
              <a:t>amet,consectuer</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adipiscing</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elit,sed</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diam</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nonummy</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nibh</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euismod</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tincidunt</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Lorem</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ipsum</a:t>
            </a:r>
            <a:r>
              <a:rPr lang="en-US" altLang="zh-CN" dirty="0">
                <a:solidFill>
                  <a:schemeClr val="bg1"/>
                </a:solidFill>
                <a:latin typeface="Segoe UI Semilight" charset="0"/>
                <a:ea typeface="微软雅黑" pitchFamily="34" charset="-122"/>
              </a:rPr>
              <a:t> dolor sit </a:t>
            </a:r>
            <a:r>
              <a:rPr lang="en-US" altLang="zh-CN" dirty="0" err="1">
                <a:solidFill>
                  <a:schemeClr val="bg1"/>
                </a:solidFill>
                <a:latin typeface="Segoe UI Semilight" charset="0"/>
                <a:ea typeface="微软雅黑" pitchFamily="34" charset="-122"/>
              </a:rPr>
              <a:t>amet,consectuer</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adipiscing</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elit,sed</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diam</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nonummy</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nibh</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euismod</a:t>
            </a:r>
            <a:r>
              <a:rPr lang="en-US" altLang="zh-CN" dirty="0">
                <a:solidFill>
                  <a:schemeClr val="bg1"/>
                </a:solidFill>
                <a:latin typeface="Segoe UI Semilight" charset="0"/>
                <a:ea typeface="微软雅黑" pitchFamily="34" charset="-122"/>
              </a:rPr>
              <a:t> </a:t>
            </a:r>
            <a:r>
              <a:rPr lang="en-US" altLang="zh-CN" dirty="0" err="1">
                <a:solidFill>
                  <a:schemeClr val="bg1"/>
                </a:solidFill>
                <a:latin typeface="Segoe UI Semilight" charset="0"/>
                <a:ea typeface="微软雅黑" pitchFamily="34" charset="-122"/>
              </a:rPr>
              <a:t>tincidunt</a:t>
            </a:r>
            <a:endParaRPr lang="zh-CN" altLang="en-US" dirty="0">
              <a:solidFill>
                <a:schemeClr val="bg1"/>
              </a:solidFill>
              <a:latin typeface="Segoe UI Semilight" charset="0"/>
              <a:ea typeface="微软雅黑" pitchFamily="34" charset="-122"/>
            </a:endParaRPr>
          </a:p>
        </p:txBody>
      </p:sp>
      <p:grpSp>
        <p:nvGrpSpPr>
          <p:cNvPr id="13" name="组合 12"/>
          <p:cNvGrpSpPr/>
          <p:nvPr/>
        </p:nvGrpSpPr>
        <p:grpSpPr>
          <a:xfrm>
            <a:off x="6737869" y="1840066"/>
            <a:ext cx="4369865" cy="654435"/>
            <a:chOff x="6726759" y="4586781"/>
            <a:chExt cx="4369865" cy="654435"/>
          </a:xfrm>
        </p:grpSpPr>
        <p:sp>
          <p:nvSpPr>
            <p:cNvPr id="14" name="矩形 13"/>
            <p:cNvSpPr/>
            <p:nvPr/>
          </p:nvSpPr>
          <p:spPr>
            <a:xfrm flipH="1">
              <a:off x="6726760" y="4586781"/>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15" name="矩形 14"/>
            <p:cNvSpPr/>
            <p:nvPr/>
          </p:nvSpPr>
          <p:spPr>
            <a:xfrm flipH="1">
              <a:off x="6726759" y="4918051"/>
              <a:ext cx="4369865" cy="323165"/>
            </a:xfrm>
            <a:prstGeom prst="rect">
              <a:avLst/>
            </a:prstGeom>
          </p:spPr>
          <p:txBody>
            <a:bodyPr wrap="square">
              <a:spAutoFit/>
            </a:bodyPr>
            <a:lstStyle/>
            <a:p>
              <a:pP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16" name="组合 15"/>
          <p:cNvGrpSpPr/>
          <p:nvPr/>
        </p:nvGrpSpPr>
        <p:grpSpPr>
          <a:xfrm>
            <a:off x="6737869" y="2961943"/>
            <a:ext cx="4369865" cy="654435"/>
            <a:chOff x="6726759" y="4586781"/>
            <a:chExt cx="4369865" cy="654435"/>
          </a:xfrm>
        </p:grpSpPr>
        <p:sp>
          <p:nvSpPr>
            <p:cNvPr id="18" name="矩形 17"/>
            <p:cNvSpPr/>
            <p:nvPr/>
          </p:nvSpPr>
          <p:spPr>
            <a:xfrm flipH="1">
              <a:off x="6726760" y="4586781"/>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19" name="矩形 18"/>
            <p:cNvSpPr/>
            <p:nvPr/>
          </p:nvSpPr>
          <p:spPr>
            <a:xfrm flipH="1">
              <a:off x="6726759" y="4918051"/>
              <a:ext cx="4369865" cy="323165"/>
            </a:xfrm>
            <a:prstGeom prst="rect">
              <a:avLst/>
            </a:prstGeom>
          </p:spPr>
          <p:txBody>
            <a:bodyPr wrap="square">
              <a:spAutoFit/>
            </a:bodyPr>
            <a:lstStyle/>
            <a:p>
              <a:pP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20" name="组合 19"/>
          <p:cNvGrpSpPr/>
          <p:nvPr/>
        </p:nvGrpSpPr>
        <p:grpSpPr>
          <a:xfrm>
            <a:off x="6737869" y="4083820"/>
            <a:ext cx="4369865" cy="654435"/>
            <a:chOff x="6726759" y="4586781"/>
            <a:chExt cx="4369865" cy="654435"/>
          </a:xfrm>
        </p:grpSpPr>
        <p:sp>
          <p:nvSpPr>
            <p:cNvPr id="21" name="矩形 20"/>
            <p:cNvSpPr/>
            <p:nvPr/>
          </p:nvSpPr>
          <p:spPr>
            <a:xfrm flipH="1">
              <a:off x="6726760" y="4586781"/>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22" name="矩形 21"/>
            <p:cNvSpPr/>
            <p:nvPr/>
          </p:nvSpPr>
          <p:spPr>
            <a:xfrm flipH="1">
              <a:off x="6726759" y="4918051"/>
              <a:ext cx="4369865" cy="323165"/>
            </a:xfrm>
            <a:prstGeom prst="rect">
              <a:avLst/>
            </a:prstGeom>
          </p:spPr>
          <p:txBody>
            <a:bodyPr wrap="square">
              <a:spAutoFit/>
            </a:bodyPr>
            <a:lstStyle/>
            <a:p>
              <a:pP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23" name="组合 22"/>
          <p:cNvGrpSpPr/>
          <p:nvPr/>
        </p:nvGrpSpPr>
        <p:grpSpPr>
          <a:xfrm>
            <a:off x="6737869" y="5205696"/>
            <a:ext cx="4369865" cy="654435"/>
            <a:chOff x="6726759" y="4586781"/>
            <a:chExt cx="4369865" cy="654435"/>
          </a:xfrm>
        </p:grpSpPr>
        <p:sp>
          <p:nvSpPr>
            <p:cNvPr id="24" name="矩形 23"/>
            <p:cNvSpPr/>
            <p:nvPr/>
          </p:nvSpPr>
          <p:spPr>
            <a:xfrm flipH="1">
              <a:off x="6726760" y="4586781"/>
              <a:ext cx="1874231" cy="369332"/>
            </a:xfrm>
            <a:prstGeom prst="rect">
              <a:avLst/>
            </a:prstGeom>
          </p:spPr>
          <p:txBody>
            <a:bodyPr wrap="none">
              <a:spAutoFit/>
            </a:bodyPr>
            <a:lstStyle/>
            <a:p>
              <a:pPr algn="ctr"/>
              <a:r>
                <a:rPr lang="en-US" altLang="zh-CN" dirty="0">
                  <a:solidFill>
                    <a:schemeClr val="bg1"/>
                  </a:solidFill>
                  <a:latin typeface="+mn-ea"/>
                </a:rPr>
                <a:t>CLICK ADD TITLE</a:t>
              </a:r>
              <a:endParaRPr lang="zh-CN" altLang="en-US" dirty="0">
                <a:solidFill>
                  <a:schemeClr val="bg1"/>
                </a:solidFill>
                <a:latin typeface="+mn-ea"/>
              </a:endParaRPr>
            </a:p>
          </p:txBody>
        </p:sp>
        <p:sp>
          <p:nvSpPr>
            <p:cNvPr id="25" name="矩形 24"/>
            <p:cNvSpPr/>
            <p:nvPr/>
          </p:nvSpPr>
          <p:spPr>
            <a:xfrm flipH="1">
              <a:off x="6726759" y="4918051"/>
              <a:ext cx="4369865" cy="323165"/>
            </a:xfrm>
            <a:prstGeom prst="rect">
              <a:avLst/>
            </a:prstGeom>
          </p:spPr>
          <p:txBody>
            <a:bodyPr wrap="square">
              <a:spAutoFit/>
            </a:bodyPr>
            <a:lstStyle/>
            <a:p>
              <a:pPr>
                <a:lnSpc>
                  <a:spcPct val="150000"/>
                </a:lnSpc>
              </a:pPr>
              <a:r>
                <a:rPr lang="zh-CN" altLang="en-US" sz="1000" dirty="0">
                  <a:solidFill>
                    <a:schemeClr val="bg1">
                      <a:lumMod val="75000"/>
                    </a:schemeClr>
                  </a:solidFill>
                  <a:latin typeface="微软雅黑" panose="020B0503020204020204" pitchFamily="34" charset="-122"/>
                  <a:ea typeface="微软雅黑" panose="020B0503020204020204" pitchFamily="34" charset="-122"/>
                </a:rPr>
                <a:t>Hunan magic rain Advertising CoLtd.professional professional</a:t>
              </a:r>
            </a:p>
          </p:txBody>
        </p:sp>
      </p:grpSp>
      <p:grpSp>
        <p:nvGrpSpPr>
          <p:cNvPr id="26" name="组合 25"/>
          <p:cNvGrpSpPr/>
          <p:nvPr/>
        </p:nvGrpSpPr>
        <p:grpSpPr>
          <a:xfrm>
            <a:off x="6051589" y="1985249"/>
            <a:ext cx="381301" cy="372174"/>
            <a:chOff x="5901241" y="2216606"/>
            <a:chExt cx="381301" cy="372174"/>
          </a:xfrm>
        </p:grpSpPr>
        <p:sp>
          <p:nvSpPr>
            <p:cNvPr id="27" name="Freeform 36"/>
            <p:cNvSpPr>
              <a:spLocks noEditPoints="1"/>
            </p:cNvSpPr>
            <p:nvPr/>
          </p:nvSpPr>
          <p:spPr bwMode="auto">
            <a:xfrm>
              <a:off x="5975270" y="2216606"/>
              <a:ext cx="307272" cy="372174"/>
            </a:xfrm>
            <a:custGeom>
              <a:avLst/>
              <a:gdLst>
                <a:gd name="T0" fmla="*/ 100 w 128"/>
                <a:gd name="T1" fmla="*/ 113 h 155"/>
                <a:gd name="T2" fmla="*/ 100 w 128"/>
                <a:gd name="T3" fmla="*/ 105 h 155"/>
                <a:gd name="T4" fmla="*/ 62 w 128"/>
                <a:gd name="T5" fmla="*/ 109 h 155"/>
                <a:gd name="T6" fmla="*/ 127 w 128"/>
                <a:gd name="T7" fmla="*/ 51 h 155"/>
                <a:gd name="T8" fmla="*/ 74 w 128"/>
                <a:gd name="T9" fmla="*/ 0 h 155"/>
                <a:gd name="T10" fmla="*/ 0 w 128"/>
                <a:gd name="T11" fmla="*/ 22 h 155"/>
                <a:gd name="T12" fmla="*/ 3 w 128"/>
                <a:gd name="T13" fmla="*/ 70 h 155"/>
                <a:gd name="T14" fmla="*/ 4 w 128"/>
                <a:gd name="T15" fmla="*/ 69 h 155"/>
                <a:gd name="T16" fmla="*/ 10 w 128"/>
                <a:gd name="T17" fmla="*/ 22 h 155"/>
                <a:gd name="T18" fmla="*/ 68 w 128"/>
                <a:gd name="T19" fmla="*/ 10 h 155"/>
                <a:gd name="T20" fmla="*/ 90 w 128"/>
                <a:gd name="T21" fmla="*/ 59 h 155"/>
                <a:gd name="T22" fmla="*/ 118 w 128"/>
                <a:gd name="T23" fmla="*/ 134 h 155"/>
                <a:gd name="T24" fmla="*/ 45 w 128"/>
                <a:gd name="T25" fmla="*/ 145 h 155"/>
                <a:gd name="T26" fmla="*/ 44 w 128"/>
                <a:gd name="T27" fmla="*/ 155 h 155"/>
                <a:gd name="T28" fmla="*/ 92 w 128"/>
                <a:gd name="T29" fmla="*/ 155 h 155"/>
                <a:gd name="T30" fmla="*/ 128 w 128"/>
                <a:gd name="T31" fmla="*/ 134 h 155"/>
                <a:gd name="T32" fmla="*/ 127 w 128"/>
                <a:gd name="T33" fmla="*/ 51 h 155"/>
                <a:gd name="T34" fmla="*/ 78 w 128"/>
                <a:gd name="T35" fmla="*/ 38 h 155"/>
                <a:gd name="T36" fmla="*/ 112 w 128"/>
                <a:gd name="T37" fmla="*/ 50 h 155"/>
                <a:gd name="T38" fmla="*/ 55 w 128"/>
                <a:gd name="T39" fmla="*/ 54 h 155"/>
                <a:gd name="T40" fmla="*/ 28 w 128"/>
                <a:gd name="T41" fmla="*/ 50 h 155"/>
                <a:gd name="T42" fmla="*/ 28 w 128"/>
                <a:gd name="T43" fmla="*/ 58 h 155"/>
                <a:gd name="T44" fmla="*/ 55 w 128"/>
                <a:gd name="T45" fmla="*/ 54 h 155"/>
                <a:gd name="T46" fmla="*/ 51 w 128"/>
                <a:gd name="T47" fmla="*/ 42 h 155"/>
                <a:gd name="T48" fmla="*/ 51 w 128"/>
                <a:gd name="T49" fmla="*/ 34 h 155"/>
                <a:gd name="T50" fmla="*/ 24 w 128"/>
                <a:gd name="T51" fmla="*/ 38 h 155"/>
                <a:gd name="T52" fmla="*/ 100 w 128"/>
                <a:gd name="T53" fmla="*/ 121 h 155"/>
                <a:gd name="T54" fmla="*/ 62 w 128"/>
                <a:gd name="T55" fmla="*/ 125 h 155"/>
                <a:gd name="T56" fmla="*/ 100 w 128"/>
                <a:gd name="T57" fmla="*/ 129 h 155"/>
                <a:gd name="T58" fmla="*/ 100 w 128"/>
                <a:gd name="T59" fmla="*/ 121 h 155"/>
                <a:gd name="T60" fmla="*/ 100 w 128"/>
                <a:gd name="T61" fmla="*/ 96 h 155"/>
                <a:gd name="T62" fmla="*/ 100 w 128"/>
                <a:gd name="T63" fmla="*/ 88 h 155"/>
                <a:gd name="T64" fmla="*/ 62 w 128"/>
                <a:gd name="T65" fmla="*/ 9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55">
                  <a:moveTo>
                    <a:pt x="66" y="113"/>
                  </a:moveTo>
                  <a:cubicBezTo>
                    <a:pt x="100" y="113"/>
                    <a:pt x="100" y="113"/>
                    <a:pt x="100" y="113"/>
                  </a:cubicBezTo>
                  <a:cubicBezTo>
                    <a:pt x="102" y="113"/>
                    <a:pt x="104" y="111"/>
                    <a:pt x="104" y="109"/>
                  </a:cubicBezTo>
                  <a:cubicBezTo>
                    <a:pt x="104" y="107"/>
                    <a:pt x="102" y="105"/>
                    <a:pt x="100" y="105"/>
                  </a:cubicBezTo>
                  <a:cubicBezTo>
                    <a:pt x="66" y="105"/>
                    <a:pt x="66" y="105"/>
                    <a:pt x="66" y="105"/>
                  </a:cubicBezTo>
                  <a:cubicBezTo>
                    <a:pt x="63" y="105"/>
                    <a:pt x="62" y="107"/>
                    <a:pt x="62" y="109"/>
                  </a:cubicBezTo>
                  <a:cubicBezTo>
                    <a:pt x="62" y="111"/>
                    <a:pt x="63" y="113"/>
                    <a:pt x="66" y="113"/>
                  </a:cubicBezTo>
                  <a:close/>
                  <a:moveTo>
                    <a:pt x="127" y="51"/>
                  </a:moveTo>
                  <a:cubicBezTo>
                    <a:pt x="78" y="2"/>
                    <a:pt x="78" y="2"/>
                    <a:pt x="78" y="2"/>
                  </a:cubicBezTo>
                  <a:cubicBezTo>
                    <a:pt x="77" y="1"/>
                    <a:pt x="76" y="0"/>
                    <a:pt x="74" y="0"/>
                  </a:cubicBezTo>
                  <a:cubicBezTo>
                    <a:pt x="21" y="0"/>
                    <a:pt x="21" y="0"/>
                    <a:pt x="21" y="0"/>
                  </a:cubicBezTo>
                  <a:cubicBezTo>
                    <a:pt x="9" y="0"/>
                    <a:pt x="0" y="10"/>
                    <a:pt x="0" y="22"/>
                  </a:cubicBezTo>
                  <a:cubicBezTo>
                    <a:pt x="0" y="73"/>
                    <a:pt x="0" y="73"/>
                    <a:pt x="0" y="73"/>
                  </a:cubicBezTo>
                  <a:cubicBezTo>
                    <a:pt x="3" y="70"/>
                    <a:pt x="3" y="70"/>
                    <a:pt x="3" y="70"/>
                  </a:cubicBezTo>
                  <a:cubicBezTo>
                    <a:pt x="4" y="70"/>
                    <a:pt x="4" y="70"/>
                    <a:pt x="4" y="70"/>
                  </a:cubicBezTo>
                  <a:cubicBezTo>
                    <a:pt x="4" y="69"/>
                    <a:pt x="4" y="69"/>
                    <a:pt x="4" y="69"/>
                  </a:cubicBezTo>
                  <a:cubicBezTo>
                    <a:pt x="6" y="68"/>
                    <a:pt x="8" y="67"/>
                    <a:pt x="10" y="67"/>
                  </a:cubicBezTo>
                  <a:cubicBezTo>
                    <a:pt x="10" y="22"/>
                    <a:pt x="10" y="22"/>
                    <a:pt x="10" y="22"/>
                  </a:cubicBezTo>
                  <a:cubicBezTo>
                    <a:pt x="10" y="15"/>
                    <a:pt x="15" y="10"/>
                    <a:pt x="21" y="10"/>
                  </a:cubicBezTo>
                  <a:cubicBezTo>
                    <a:pt x="68" y="10"/>
                    <a:pt x="68" y="10"/>
                    <a:pt x="68" y="10"/>
                  </a:cubicBezTo>
                  <a:cubicBezTo>
                    <a:pt x="68" y="38"/>
                    <a:pt x="68" y="38"/>
                    <a:pt x="68" y="38"/>
                  </a:cubicBezTo>
                  <a:cubicBezTo>
                    <a:pt x="68" y="50"/>
                    <a:pt x="78" y="59"/>
                    <a:pt x="90" y="59"/>
                  </a:cubicBezTo>
                  <a:cubicBezTo>
                    <a:pt x="118" y="59"/>
                    <a:pt x="118" y="59"/>
                    <a:pt x="118" y="59"/>
                  </a:cubicBezTo>
                  <a:cubicBezTo>
                    <a:pt x="118" y="134"/>
                    <a:pt x="118" y="134"/>
                    <a:pt x="118" y="134"/>
                  </a:cubicBezTo>
                  <a:cubicBezTo>
                    <a:pt x="118" y="140"/>
                    <a:pt x="113" y="145"/>
                    <a:pt x="107" y="145"/>
                  </a:cubicBezTo>
                  <a:cubicBezTo>
                    <a:pt x="45" y="145"/>
                    <a:pt x="45" y="145"/>
                    <a:pt x="45" y="145"/>
                  </a:cubicBezTo>
                  <a:cubicBezTo>
                    <a:pt x="45" y="151"/>
                    <a:pt x="45" y="151"/>
                    <a:pt x="45" y="151"/>
                  </a:cubicBezTo>
                  <a:cubicBezTo>
                    <a:pt x="45" y="153"/>
                    <a:pt x="44" y="154"/>
                    <a:pt x="44" y="155"/>
                  </a:cubicBezTo>
                  <a:cubicBezTo>
                    <a:pt x="64" y="155"/>
                    <a:pt x="92" y="155"/>
                    <a:pt x="92" y="155"/>
                  </a:cubicBezTo>
                  <a:cubicBezTo>
                    <a:pt x="92" y="155"/>
                    <a:pt x="92" y="155"/>
                    <a:pt x="92" y="155"/>
                  </a:cubicBezTo>
                  <a:cubicBezTo>
                    <a:pt x="107" y="155"/>
                    <a:pt x="107" y="155"/>
                    <a:pt x="107" y="155"/>
                  </a:cubicBezTo>
                  <a:cubicBezTo>
                    <a:pt x="118" y="155"/>
                    <a:pt x="128" y="145"/>
                    <a:pt x="128" y="134"/>
                  </a:cubicBezTo>
                  <a:cubicBezTo>
                    <a:pt x="128" y="54"/>
                    <a:pt x="128" y="54"/>
                    <a:pt x="128" y="54"/>
                  </a:cubicBezTo>
                  <a:cubicBezTo>
                    <a:pt x="128" y="53"/>
                    <a:pt x="128" y="51"/>
                    <a:pt x="127" y="51"/>
                  </a:cubicBezTo>
                  <a:close/>
                  <a:moveTo>
                    <a:pt x="90" y="50"/>
                  </a:moveTo>
                  <a:cubicBezTo>
                    <a:pt x="83" y="50"/>
                    <a:pt x="78" y="44"/>
                    <a:pt x="78" y="38"/>
                  </a:cubicBezTo>
                  <a:cubicBezTo>
                    <a:pt x="78" y="16"/>
                    <a:pt x="78" y="16"/>
                    <a:pt x="78" y="16"/>
                  </a:cubicBezTo>
                  <a:cubicBezTo>
                    <a:pt x="112" y="50"/>
                    <a:pt x="112" y="50"/>
                    <a:pt x="112" y="50"/>
                  </a:cubicBezTo>
                  <a:lnTo>
                    <a:pt x="90" y="50"/>
                  </a:lnTo>
                  <a:close/>
                  <a:moveTo>
                    <a:pt x="55" y="54"/>
                  </a:moveTo>
                  <a:cubicBezTo>
                    <a:pt x="55" y="52"/>
                    <a:pt x="54" y="50"/>
                    <a:pt x="51" y="50"/>
                  </a:cubicBezTo>
                  <a:cubicBezTo>
                    <a:pt x="28" y="50"/>
                    <a:pt x="28" y="50"/>
                    <a:pt x="28" y="50"/>
                  </a:cubicBezTo>
                  <a:cubicBezTo>
                    <a:pt x="26" y="50"/>
                    <a:pt x="24" y="52"/>
                    <a:pt x="24" y="54"/>
                  </a:cubicBezTo>
                  <a:cubicBezTo>
                    <a:pt x="24" y="56"/>
                    <a:pt x="26" y="58"/>
                    <a:pt x="28" y="58"/>
                  </a:cubicBezTo>
                  <a:cubicBezTo>
                    <a:pt x="51" y="58"/>
                    <a:pt x="51" y="58"/>
                    <a:pt x="51" y="58"/>
                  </a:cubicBezTo>
                  <a:cubicBezTo>
                    <a:pt x="54" y="58"/>
                    <a:pt x="55" y="56"/>
                    <a:pt x="55" y="54"/>
                  </a:cubicBezTo>
                  <a:close/>
                  <a:moveTo>
                    <a:pt x="28" y="42"/>
                  </a:moveTo>
                  <a:cubicBezTo>
                    <a:pt x="51" y="42"/>
                    <a:pt x="51" y="42"/>
                    <a:pt x="51" y="42"/>
                  </a:cubicBezTo>
                  <a:cubicBezTo>
                    <a:pt x="54" y="42"/>
                    <a:pt x="55" y="40"/>
                    <a:pt x="55" y="38"/>
                  </a:cubicBezTo>
                  <a:cubicBezTo>
                    <a:pt x="55" y="36"/>
                    <a:pt x="54" y="34"/>
                    <a:pt x="51" y="34"/>
                  </a:cubicBezTo>
                  <a:cubicBezTo>
                    <a:pt x="28" y="34"/>
                    <a:pt x="28" y="34"/>
                    <a:pt x="28" y="34"/>
                  </a:cubicBezTo>
                  <a:cubicBezTo>
                    <a:pt x="26" y="34"/>
                    <a:pt x="24" y="36"/>
                    <a:pt x="24" y="38"/>
                  </a:cubicBezTo>
                  <a:cubicBezTo>
                    <a:pt x="24" y="40"/>
                    <a:pt x="26" y="42"/>
                    <a:pt x="28" y="42"/>
                  </a:cubicBezTo>
                  <a:close/>
                  <a:moveTo>
                    <a:pt x="100" y="121"/>
                  </a:moveTo>
                  <a:cubicBezTo>
                    <a:pt x="66" y="121"/>
                    <a:pt x="66" y="121"/>
                    <a:pt x="66" y="121"/>
                  </a:cubicBezTo>
                  <a:cubicBezTo>
                    <a:pt x="64" y="121"/>
                    <a:pt x="62" y="123"/>
                    <a:pt x="62" y="125"/>
                  </a:cubicBezTo>
                  <a:cubicBezTo>
                    <a:pt x="62" y="127"/>
                    <a:pt x="64" y="129"/>
                    <a:pt x="66" y="129"/>
                  </a:cubicBezTo>
                  <a:cubicBezTo>
                    <a:pt x="100" y="129"/>
                    <a:pt x="100" y="129"/>
                    <a:pt x="100" y="129"/>
                  </a:cubicBezTo>
                  <a:cubicBezTo>
                    <a:pt x="102" y="129"/>
                    <a:pt x="104" y="127"/>
                    <a:pt x="104" y="125"/>
                  </a:cubicBezTo>
                  <a:cubicBezTo>
                    <a:pt x="104" y="123"/>
                    <a:pt x="102" y="121"/>
                    <a:pt x="100" y="121"/>
                  </a:cubicBezTo>
                  <a:close/>
                  <a:moveTo>
                    <a:pt x="66" y="96"/>
                  </a:moveTo>
                  <a:cubicBezTo>
                    <a:pt x="100" y="96"/>
                    <a:pt x="100" y="96"/>
                    <a:pt x="100" y="96"/>
                  </a:cubicBezTo>
                  <a:cubicBezTo>
                    <a:pt x="102" y="96"/>
                    <a:pt x="104" y="95"/>
                    <a:pt x="104" y="92"/>
                  </a:cubicBezTo>
                  <a:cubicBezTo>
                    <a:pt x="104" y="90"/>
                    <a:pt x="102" y="88"/>
                    <a:pt x="100" y="88"/>
                  </a:cubicBezTo>
                  <a:cubicBezTo>
                    <a:pt x="66" y="88"/>
                    <a:pt x="66" y="88"/>
                    <a:pt x="66" y="88"/>
                  </a:cubicBezTo>
                  <a:cubicBezTo>
                    <a:pt x="63" y="88"/>
                    <a:pt x="62" y="90"/>
                    <a:pt x="62" y="92"/>
                  </a:cubicBezTo>
                  <a:cubicBezTo>
                    <a:pt x="62" y="95"/>
                    <a:pt x="63" y="96"/>
                    <a:pt x="66" y="96"/>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7"/>
            <p:cNvSpPr>
              <a:spLocks/>
            </p:cNvSpPr>
            <p:nvPr/>
          </p:nvSpPr>
          <p:spPr bwMode="auto">
            <a:xfrm>
              <a:off x="5901241" y="2394073"/>
              <a:ext cx="206876" cy="194707"/>
            </a:xfrm>
            <a:custGeom>
              <a:avLst/>
              <a:gdLst>
                <a:gd name="T0" fmla="*/ 0 w 86"/>
                <a:gd name="T1" fmla="*/ 41 h 81"/>
                <a:gd name="T2" fmla="*/ 4 w 86"/>
                <a:gd name="T3" fmla="*/ 45 h 81"/>
                <a:gd name="T4" fmla="*/ 18 w 86"/>
                <a:gd name="T5" fmla="*/ 45 h 81"/>
                <a:gd name="T6" fmla="*/ 18 w 86"/>
                <a:gd name="T7" fmla="*/ 77 h 81"/>
                <a:gd name="T8" fmla="*/ 22 w 86"/>
                <a:gd name="T9" fmla="*/ 81 h 81"/>
                <a:gd name="T10" fmla="*/ 64 w 86"/>
                <a:gd name="T11" fmla="*/ 81 h 81"/>
                <a:gd name="T12" fmla="*/ 68 w 86"/>
                <a:gd name="T13" fmla="*/ 77 h 81"/>
                <a:gd name="T14" fmla="*/ 68 w 86"/>
                <a:gd name="T15" fmla="*/ 45 h 81"/>
                <a:gd name="T16" fmla="*/ 82 w 86"/>
                <a:gd name="T17" fmla="*/ 45 h 81"/>
                <a:gd name="T18" fmla="*/ 86 w 86"/>
                <a:gd name="T19" fmla="*/ 41 h 81"/>
                <a:gd name="T20" fmla="*/ 85 w 86"/>
                <a:gd name="T21" fmla="*/ 38 h 81"/>
                <a:gd name="T22" fmla="*/ 85 w 86"/>
                <a:gd name="T23" fmla="*/ 38 h 81"/>
                <a:gd name="T24" fmla="*/ 46 w 86"/>
                <a:gd name="T25" fmla="*/ 1 h 81"/>
                <a:gd name="T26" fmla="*/ 43 w 86"/>
                <a:gd name="T27" fmla="*/ 0 h 81"/>
                <a:gd name="T28" fmla="*/ 40 w 86"/>
                <a:gd name="T29" fmla="*/ 1 h 81"/>
                <a:gd name="T30" fmla="*/ 40 w 86"/>
                <a:gd name="T31" fmla="*/ 1 h 81"/>
                <a:gd name="T32" fmla="*/ 1 w 86"/>
                <a:gd name="T33" fmla="*/ 38 h 81"/>
                <a:gd name="T34" fmla="*/ 1 w 86"/>
                <a:gd name="T35" fmla="*/ 38 h 81"/>
                <a:gd name="T36" fmla="*/ 1 w 86"/>
                <a:gd name="T37" fmla="*/ 38 h 81"/>
                <a:gd name="T38" fmla="*/ 1 w 86"/>
                <a:gd name="T39" fmla="*/ 39 h 81"/>
                <a:gd name="T40" fmla="*/ 0 w 86"/>
                <a:gd name="T41" fmla="*/ 4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6" h="81">
                  <a:moveTo>
                    <a:pt x="0" y="41"/>
                  </a:moveTo>
                  <a:cubicBezTo>
                    <a:pt x="0" y="43"/>
                    <a:pt x="2" y="45"/>
                    <a:pt x="4" y="45"/>
                  </a:cubicBezTo>
                  <a:cubicBezTo>
                    <a:pt x="18" y="45"/>
                    <a:pt x="18" y="45"/>
                    <a:pt x="18" y="45"/>
                  </a:cubicBezTo>
                  <a:cubicBezTo>
                    <a:pt x="18" y="77"/>
                    <a:pt x="18" y="77"/>
                    <a:pt x="18" y="77"/>
                  </a:cubicBezTo>
                  <a:cubicBezTo>
                    <a:pt x="18" y="79"/>
                    <a:pt x="20" y="81"/>
                    <a:pt x="22" y="81"/>
                  </a:cubicBezTo>
                  <a:cubicBezTo>
                    <a:pt x="64" y="81"/>
                    <a:pt x="64" y="81"/>
                    <a:pt x="64" y="81"/>
                  </a:cubicBezTo>
                  <a:cubicBezTo>
                    <a:pt x="66" y="81"/>
                    <a:pt x="68" y="79"/>
                    <a:pt x="68" y="77"/>
                  </a:cubicBezTo>
                  <a:cubicBezTo>
                    <a:pt x="68" y="45"/>
                    <a:pt x="68" y="45"/>
                    <a:pt x="68" y="45"/>
                  </a:cubicBezTo>
                  <a:cubicBezTo>
                    <a:pt x="82" y="45"/>
                    <a:pt x="82" y="45"/>
                    <a:pt x="82" y="45"/>
                  </a:cubicBezTo>
                  <a:cubicBezTo>
                    <a:pt x="84" y="45"/>
                    <a:pt x="86" y="43"/>
                    <a:pt x="86" y="41"/>
                  </a:cubicBezTo>
                  <a:cubicBezTo>
                    <a:pt x="86" y="40"/>
                    <a:pt x="86" y="39"/>
                    <a:pt x="85" y="38"/>
                  </a:cubicBezTo>
                  <a:cubicBezTo>
                    <a:pt x="85" y="38"/>
                    <a:pt x="85" y="38"/>
                    <a:pt x="85" y="38"/>
                  </a:cubicBezTo>
                  <a:cubicBezTo>
                    <a:pt x="46" y="1"/>
                    <a:pt x="46" y="1"/>
                    <a:pt x="46" y="1"/>
                  </a:cubicBezTo>
                  <a:cubicBezTo>
                    <a:pt x="46" y="1"/>
                    <a:pt x="44" y="0"/>
                    <a:pt x="43" y="0"/>
                  </a:cubicBezTo>
                  <a:cubicBezTo>
                    <a:pt x="42" y="0"/>
                    <a:pt x="41" y="1"/>
                    <a:pt x="40" y="1"/>
                  </a:cubicBezTo>
                  <a:cubicBezTo>
                    <a:pt x="40" y="1"/>
                    <a:pt x="40" y="1"/>
                    <a:pt x="40" y="1"/>
                  </a:cubicBezTo>
                  <a:cubicBezTo>
                    <a:pt x="1" y="38"/>
                    <a:pt x="1" y="38"/>
                    <a:pt x="1" y="38"/>
                  </a:cubicBezTo>
                  <a:cubicBezTo>
                    <a:pt x="1" y="38"/>
                    <a:pt x="1" y="38"/>
                    <a:pt x="1" y="38"/>
                  </a:cubicBezTo>
                  <a:cubicBezTo>
                    <a:pt x="1" y="38"/>
                    <a:pt x="1" y="38"/>
                    <a:pt x="1" y="38"/>
                  </a:cubicBezTo>
                  <a:cubicBezTo>
                    <a:pt x="1" y="39"/>
                    <a:pt x="1" y="39"/>
                    <a:pt x="1" y="39"/>
                  </a:cubicBezTo>
                  <a:cubicBezTo>
                    <a:pt x="0" y="39"/>
                    <a:pt x="0" y="40"/>
                    <a:pt x="0" y="41"/>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1" name="组合 30"/>
          <p:cNvGrpSpPr>
            <a:grpSpLocks noChangeAspect="1"/>
          </p:cNvGrpSpPr>
          <p:nvPr/>
        </p:nvGrpSpPr>
        <p:grpSpPr>
          <a:xfrm>
            <a:off x="6022877" y="3105376"/>
            <a:ext cx="438724" cy="372174"/>
            <a:chOff x="6791325" y="3867151"/>
            <a:chExt cx="282576" cy="239712"/>
          </a:xfrm>
          <a:solidFill>
            <a:schemeClr val="bg1"/>
          </a:solidFill>
        </p:grpSpPr>
        <p:sp>
          <p:nvSpPr>
            <p:cNvPr id="32" name="Freeform 103"/>
            <p:cNvSpPr>
              <a:spLocks/>
            </p:cNvSpPr>
            <p:nvPr/>
          </p:nvSpPr>
          <p:spPr bwMode="auto">
            <a:xfrm>
              <a:off x="6889750" y="3916363"/>
              <a:ext cx="39688" cy="58738"/>
            </a:xfrm>
            <a:custGeom>
              <a:avLst/>
              <a:gdLst>
                <a:gd name="T0" fmla="*/ 14 w 25"/>
                <a:gd name="T1" fmla="*/ 33 h 37"/>
                <a:gd name="T2" fmla="*/ 25 w 25"/>
                <a:gd name="T3" fmla="*/ 14 h 37"/>
                <a:gd name="T4" fmla="*/ 21 w 25"/>
                <a:gd name="T5" fmla="*/ 0 h 37"/>
                <a:gd name="T6" fmla="*/ 0 w 25"/>
                <a:gd name="T7" fmla="*/ 37 h 37"/>
                <a:gd name="T8" fmla="*/ 14 w 25"/>
                <a:gd name="T9" fmla="*/ 33 h 37"/>
              </a:gdLst>
              <a:ahLst/>
              <a:cxnLst>
                <a:cxn ang="0">
                  <a:pos x="T0" y="T1"/>
                </a:cxn>
                <a:cxn ang="0">
                  <a:pos x="T2" y="T3"/>
                </a:cxn>
                <a:cxn ang="0">
                  <a:pos x="T4" y="T5"/>
                </a:cxn>
                <a:cxn ang="0">
                  <a:pos x="T6" y="T7"/>
                </a:cxn>
                <a:cxn ang="0">
                  <a:pos x="T8" y="T9"/>
                </a:cxn>
              </a:cxnLst>
              <a:rect l="0" t="0" r="r" b="b"/>
              <a:pathLst>
                <a:path w="25" h="37">
                  <a:moveTo>
                    <a:pt x="14" y="33"/>
                  </a:moveTo>
                  <a:lnTo>
                    <a:pt x="25" y="14"/>
                  </a:lnTo>
                  <a:lnTo>
                    <a:pt x="21" y="0"/>
                  </a:lnTo>
                  <a:lnTo>
                    <a:pt x="0" y="37"/>
                  </a:lnTo>
                  <a:lnTo>
                    <a:pt x="14" y="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04"/>
            <p:cNvSpPr>
              <a:spLocks/>
            </p:cNvSpPr>
            <p:nvPr/>
          </p:nvSpPr>
          <p:spPr bwMode="auto">
            <a:xfrm>
              <a:off x="6907213" y="3903663"/>
              <a:ext cx="166688" cy="203200"/>
            </a:xfrm>
            <a:custGeom>
              <a:avLst/>
              <a:gdLst>
                <a:gd name="T0" fmla="*/ 159 w 173"/>
                <a:gd name="T1" fmla="*/ 53 h 209"/>
                <a:gd name="T2" fmla="*/ 66 w 173"/>
                <a:gd name="T3" fmla="*/ 0 h 209"/>
                <a:gd name="T4" fmla="*/ 72 w 173"/>
                <a:gd name="T5" fmla="*/ 24 h 209"/>
                <a:gd name="T6" fmla="*/ 150 w 173"/>
                <a:gd name="T7" fmla="*/ 69 h 209"/>
                <a:gd name="T8" fmla="*/ 152 w 173"/>
                <a:gd name="T9" fmla="*/ 74 h 209"/>
                <a:gd name="T10" fmla="*/ 105 w 173"/>
                <a:gd name="T11" fmla="*/ 155 h 209"/>
                <a:gd name="T12" fmla="*/ 80 w 173"/>
                <a:gd name="T13" fmla="*/ 141 h 209"/>
                <a:gd name="T14" fmla="*/ 66 w 173"/>
                <a:gd name="T15" fmla="*/ 148 h 209"/>
                <a:gd name="T16" fmla="*/ 0 w 173"/>
                <a:gd name="T17" fmla="*/ 165 h 209"/>
                <a:gd name="T18" fmla="*/ 71 w 173"/>
                <a:gd name="T19" fmla="*/ 206 h 209"/>
                <a:gd name="T20" fmla="*/ 82 w 173"/>
                <a:gd name="T21" fmla="*/ 209 h 209"/>
                <a:gd name="T22" fmla="*/ 101 w 173"/>
                <a:gd name="T23" fmla="*/ 198 h 209"/>
                <a:gd name="T24" fmla="*/ 167 w 173"/>
                <a:gd name="T25" fmla="*/ 83 h 209"/>
                <a:gd name="T26" fmla="*/ 159 w 173"/>
                <a:gd name="T27" fmla="*/ 53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3" h="209">
                  <a:moveTo>
                    <a:pt x="159" y="53"/>
                  </a:moveTo>
                  <a:cubicBezTo>
                    <a:pt x="66" y="0"/>
                    <a:pt x="66" y="0"/>
                    <a:pt x="66" y="0"/>
                  </a:cubicBezTo>
                  <a:cubicBezTo>
                    <a:pt x="72" y="24"/>
                    <a:pt x="72" y="24"/>
                    <a:pt x="72" y="24"/>
                  </a:cubicBezTo>
                  <a:cubicBezTo>
                    <a:pt x="150" y="69"/>
                    <a:pt x="150" y="69"/>
                    <a:pt x="150" y="69"/>
                  </a:cubicBezTo>
                  <a:cubicBezTo>
                    <a:pt x="152" y="70"/>
                    <a:pt x="153" y="72"/>
                    <a:pt x="152" y="74"/>
                  </a:cubicBezTo>
                  <a:cubicBezTo>
                    <a:pt x="105" y="155"/>
                    <a:pt x="105" y="155"/>
                    <a:pt x="105" y="155"/>
                  </a:cubicBezTo>
                  <a:cubicBezTo>
                    <a:pt x="80" y="141"/>
                    <a:pt x="80" y="141"/>
                    <a:pt x="80" y="141"/>
                  </a:cubicBezTo>
                  <a:cubicBezTo>
                    <a:pt x="76" y="144"/>
                    <a:pt x="71" y="146"/>
                    <a:pt x="66" y="148"/>
                  </a:cubicBezTo>
                  <a:cubicBezTo>
                    <a:pt x="0" y="165"/>
                    <a:pt x="0" y="165"/>
                    <a:pt x="0" y="165"/>
                  </a:cubicBezTo>
                  <a:cubicBezTo>
                    <a:pt x="71" y="206"/>
                    <a:pt x="71" y="206"/>
                    <a:pt x="71" y="206"/>
                  </a:cubicBezTo>
                  <a:cubicBezTo>
                    <a:pt x="74" y="208"/>
                    <a:pt x="78" y="209"/>
                    <a:pt x="82" y="209"/>
                  </a:cubicBezTo>
                  <a:cubicBezTo>
                    <a:pt x="89" y="209"/>
                    <a:pt x="97" y="205"/>
                    <a:pt x="101" y="198"/>
                  </a:cubicBezTo>
                  <a:cubicBezTo>
                    <a:pt x="167" y="83"/>
                    <a:pt x="167" y="83"/>
                    <a:pt x="167" y="83"/>
                  </a:cubicBezTo>
                  <a:cubicBezTo>
                    <a:pt x="173" y="73"/>
                    <a:pt x="170" y="60"/>
                    <a:pt x="159"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05"/>
            <p:cNvSpPr>
              <a:spLocks noEditPoints="1"/>
            </p:cNvSpPr>
            <p:nvPr/>
          </p:nvSpPr>
          <p:spPr bwMode="auto">
            <a:xfrm>
              <a:off x="6791325" y="3867151"/>
              <a:ext cx="193675" cy="196850"/>
            </a:xfrm>
            <a:custGeom>
              <a:avLst/>
              <a:gdLst>
                <a:gd name="T0" fmla="*/ 197 w 200"/>
                <a:gd name="T1" fmla="*/ 144 h 203"/>
                <a:gd name="T2" fmla="*/ 163 w 200"/>
                <a:gd name="T3" fmla="*/ 16 h 203"/>
                <a:gd name="T4" fmla="*/ 142 w 200"/>
                <a:gd name="T5" fmla="*/ 0 h 203"/>
                <a:gd name="T6" fmla="*/ 142 w 200"/>
                <a:gd name="T7" fmla="*/ 0 h 203"/>
                <a:gd name="T8" fmla="*/ 136 w 200"/>
                <a:gd name="T9" fmla="*/ 1 h 203"/>
                <a:gd name="T10" fmla="*/ 18 w 200"/>
                <a:gd name="T11" fmla="*/ 32 h 203"/>
                <a:gd name="T12" fmla="*/ 3 w 200"/>
                <a:gd name="T13" fmla="*/ 59 h 203"/>
                <a:gd name="T14" fmla="*/ 37 w 200"/>
                <a:gd name="T15" fmla="*/ 187 h 203"/>
                <a:gd name="T16" fmla="*/ 58 w 200"/>
                <a:gd name="T17" fmla="*/ 203 h 203"/>
                <a:gd name="T18" fmla="*/ 64 w 200"/>
                <a:gd name="T19" fmla="*/ 203 h 203"/>
                <a:gd name="T20" fmla="*/ 182 w 200"/>
                <a:gd name="T21" fmla="*/ 171 h 203"/>
                <a:gd name="T22" fmla="*/ 197 w 200"/>
                <a:gd name="T23" fmla="*/ 144 h 203"/>
                <a:gd name="T24" fmla="*/ 44 w 200"/>
                <a:gd name="T25" fmla="*/ 144 h 203"/>
                <a:gd name="T26" fmla="*/ 20 w 200"/>
                <a:gd name="T27" fmla="*/ 54 h 203"/>
                <a:gd name="T28" fmla="*/ 20 w 200"/>
                <a:gd name="T29" fmla="*/ 51 h 203"/>
                <a:gd name="T30" fmla="*/ 23 w 200"/>
                <a:gd name="T31" fmla="*/ 49 h 203"/>
                <a:gd name="T32" fmla="*/ 141 w 200"/>
                <a:gd name="T33" fmla="*/ 18 h 203"/>
                <a:gd name="T34" fmla="*/ 142 w 200"/>
                <a:gd name="T35" fmla="*/ 17 h 203"/>
                <a:gd name="T36" fmla="*/ 146 w 200"/>
                <a:gd name="T37" fmla="*/ 21 h 203"/>
                <a:gd name="T38" fmla="*/ 170 w 200"/>
                <a:gd name="T39" fmla="*/ 110 h 203"/>
                <a:gd name="T40" fmla="*/ 44 w 200"/>
                <a:gd name="T41" fmla="*/ 144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0" h="203">
                  <a:moveTo>
                    <a:pt x="197" y="144"/>
                  </a:moveTo>
                  <a:cubicBezTo>
                    <a:pt x="163" y="16"/>
                    <a:pt x="163" y="16"/>
                    <a:pt x="163" y="16"/>
                  </a:cubicBezTo>
                  <a:cubicBezTo>
                    <a:pt x="160" y="6"/>
                    <a:pt x="151" y="0"/>
                    <a:pt x="142" y="0"/>
                  </a:cubicBezTo>
                  <a:cubicBezTo>
                    <a:pt x="142" y="0"/>
                    <a:pt x="142" y="0"/>
                    <a:pt x="142" y="0"/>
                  </a:cubicBezTo>
                  <a:cubicBezTo>
                    <a:pt x="140" y="0"/>
                    <a:pt x="138" y="0"/>
                    <a:pt x="136" y="1"/>
                  </a:cubicBezTo>
                  <a:cubicBezTo>
                    <a:pt x="18" y="32"/>
                    <a:pt x="18" y="32"/>
                    <a:pt x="18" y="32"/>
                  </a:cubicBezTo>
                  <a:cubicBezTo>
                    <a:pt x="6" y="35"/>
                    <a:pt x="0" y="47"/>
                    <a:pt x="3" y="59"/>
                  </a:cubicBezTo>
                  <a:cubicBezTo>
                    <a:pt x="37" y="187"/>
                    <a:pt x="37" y="187"/>
                    <a:pt x="37" y="187"/>
                  </a:cubicBezTo>
                  <a:cubicBezTo>
                    <a:pt x="40" y="197"/>
                    <a:pt x="48" y="203"/>
                    <a:pt x="58" y="203"/>
                  </a:cubicBezTo>
                  <a:cubicBezTo>
                    <a:pt x="60" y="203"/>
                    <a:pt x="62" y="203"/>
                    <a:pt x="64" y="203"/>
                  </a:cubicBezTo>
                  <a:cubicBezTo>
                    <a:pt x="182" y="171"/>
                    <a:pt x="182" y="171"/>
                    <a:pt x="182" y="171"/>
                  </a:cubicBezTo>
                  <a:cubicBezTo>
                    <a:pt x="194" y="168"/>
                    <a:pt x="200" y="156"/>
                    <a:pt x="197" y="144"/>
                  </a:cubicBezTo>
                  <a:close/>
                  <a:moveTo>
                    <a:pt x="44" y="144"/>
                  </a:moveTo>
                  <a:cubicBezTo>
                    <a:pt x="20" y="54"/>
                    <a:pt x="20" y="54"/>
                    <a:pt x="20" y="54"/>
                  </a:cubicBezTo>
                  <a:cubicBezTo>
                    <a:pt x="19" y="53"/>
                    <a:pt x="20" y="52"/>
                    <a:pt x="20" y="51"/>
                  </a:cubicBezTo>
                  <a:cubicBezTo>
                    <a:pt x="21" y="51"/>
                    <a:pt x="21" y="50"/>
                    <a:pt x="23" y="49"/>
                  </a:cubicBezTo>
                  <a:cubicBezTo>
                    <a:pt x="141" y="18"/>
                    <a:pt x="141" y="18"/>
                    <a:pt x="141" y="18"/>
                  </a:cubicBezTo>
                  <a:cubicBezTo>
                    <a:pt x="141" y="18"/>
                    <a:pt x="142" y="17"/>
                    <a:pt x="142" y="17"/>
                  </a:cubicBezTo>
                  <a:cubicBezTo>
                    <a:pt x="143" y="17"/>
                    <a:pt x="145" y="18"/>
                    <a:pt x="146" y="21"/>
                  </a:cubicBezTo>
                  <a:cubicBezTo>
                    <a:pt x="170" y="110"/>
                    <a:pt x="170" y="110"/>
                    <a:pt x="170" y="110"/>
                  </a:cubicBezTo>
                  <a:lnTo>
                    <a:pt x="44" y="1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5" name="组合 34"/>
          <p:cNvGrpSpPr>
            <a:grpSpLocks noChangeAspect="1"/>
          </p:cNvGrpSpPr>
          <p:nvPr/>
        </p:nvGrpSpPr>
        <p:grpSpPr>
          <a:xfrm>
            <a:off x="6052855" y="5377203"/>
            <a:ext cx="378769" cy="372174"/>
            <a:chOff x="3488917" y="4964203"/>
            <a:chExt cx="638175" cy="627063"/>
          </a:xfrm>
          <a:solidFill>
            <a:schemeClr val="bg1"/>
          </a:solidFill>
        </p:grpSpPr>
        <p:sp>
          <p:nvSpPr>
            <p:cNvPr id="36" name="Freeform 66"/>
            <p:cNvSpPr>
              <a:spLocks/>
            </p:cNvSpPr>
            <p:nvPr/>
          </p:nvSpPr>
          <p:spPr bwMode="auto">
            <a:xfrm>
              <a:off x="3544480" y="5327741"/>
              <a:ext cx="249238" cy="249238"/>
            </a:xfrm>
            <a:custGeom>
              <a:avLst/>
              <a:gdLst>
                <a:gd name="T0" fmla="*/ 83 w 157"/>
                <a:gd name="T1" fmla="*/ 50 h 157"/>
                <a:gd name="T2" fmla="*/ 55 w 157"/>
                <a:gd name="T3" fmla="*/ 55 h 157"/>
                <a:gd name="T4" fmla="*/ 0 w 157"/>
                <a:gd name="T5" fmla="*/ 135 h 157"/>
                <a:gd name="T6" fmla="*/ 22 w 157"/>
                <a:gd name="T7" fmla="*/ 157 h 157"/>
                <a:gd name="T8" fmla="*/ 102 w 157"/>
                <a:gd name="T9" fmla="*/ 102 h 157"/>
                <a:gd name="T10" fmla="*/ 107 w 157"/>
                <a:gd name="T11" fmla="*/ 74 h 157"/>
                <a:gd name="T12" fmla="*/ 157 w 157"/>
                <a:gd name="T13" fmla="*/ 24 h 157"/>
                <a:gd name="T14" fmla="*/ 133 w 157"/>
                <a:gd name="T15" fmla="*/ 0 h 157"/>
                <a:gd name="T16" fmla="*/ 83 w 157"/>
                <a:gd name="T17" fmla="*/ 5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157">
                  <a:moveTo>
                    <a:pt x="83" y="50"/>
                  </a:moveTo>
                  <a:lnTo>
                    <a:pt x="55" y="55"/>
                  </a:lnTo>
                  <a:lnTo>
                    <a:pt x="0" y="135"/>
                  </a:lnTo>
                  <a:lnTo>
                    <a:pt x="22" y="157"/>
                  </a:lnTo>
                  <a:lnTo>
                    <a:pt x="102" y="102"/>
                  </a:lnTo>
                  <a:lnTo>
                    <a:pt x="107" y="74"/>
                  </a:lnTo>
                  <a:lnTo>
                    <a:pt x="157" y="24"/>
                  </a:lnTo>
                  <a:lnTo>
                    <a:pt x="133" y="0"/>
                  </a:lnTo>
                  <a:lnTo>
                    <a:pt x="83" y="5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67"/>
            <p:cNvSpPr>
              <a:spLocks noEditPoints="1"/>
            </p:cNvSpPr>
            <p:nvPr/>
          </p:nvSpPr>
          <p:spPr bwMode="auto">
            <a:xfrm>
              <a:off x="3739742" y="5000716"/>
              <a:ext cx="387350" cy="387350"/>
            </a:xfrm>
            <a:custGeom>
              <a:avLst/>
              <a:gdLst>
                <a:gd name="T0" fmla="*/ 94 w 103"/>
                <a:gd name="T1" fmla="*/ 9 h 103"/>
                <a:gd name="T2" fmla="*/ 63 w 103"/>
                <a:gd name="T3" fmla="*/ 9 h 103"/>
                <a:gd name="T4" fmla="*/ 0 w 103"/>
                <a:gd name="T5" fmla="*/ 71 h 103"/>
                <a:gd name="T6" fmla="*/ 31 w 103"/>
                <a:gd name="T7" fmla="*/ 103 h 103"/>
                <a:gd name="T8" fmla="*/ 94 w 103"/>
                <a:gd name="T9" fmla="*/ 40 h 103"/>
                <a:gd name="T10" fmla="*/ 94 w 103"/>
                <a:gd name="T11" fmla="*/ 9 h 103"/>
                <a:gd name="T12" fmla="*/ 27 w 103"/>
                <a:gd name="T13" fmla="*/ 69 h 103"/>
                <a:gd name="T14" fmla="*/ 21 w 103"/>
                <a:gd name="T15" fmla="*/ 69 h 103"/>
                <a:gd name="T16" fmla="*/ 21 w 103"/>
                <a:gd name="T17" fmla="*/ 64 h 103"/>
                <a:gd name="T18" fmla="*/ 70 w 103"/>
                <a:gd name="T19" fmla="*/ 15 h 103"/>
                <a:gd name="T20" fmla="*/ 76 w 103"/>
                <a:gd name="T21" fmla="*/ 15 h 103"/>
                <a:gd name="T22" fmla="*/ 76 w 103"/>
                <a:gd name="T23" fmla="*/ 20 h 103"/>
                <a:gd name="T24" fmla="*/ 27 w 103"/>
                <a:gd name="T25" fmla="*/ 69 h 103"/>
                <a:gd name="T26" fmla="*/ 88 w 103"/>
                <a:gd name="T27" fmla="*/ 32 h 103"/>
                <a:gd name="T28" fmla="*/ 39 w 103"/>
                <a:gd name="T29" fmla="*/ 81 h 103"/>
                <a:gd name="T30" fmla="*/ 33 w 103"/>
                <a:gd name="T31" fmla="*/ 81 h 103"/>
                <a:gd name="T32" fmla="*/ 33 w 103"/>
                <a:gd name="T33" fmla="*/ 76 h 103"/>
                <a:gd name="T34" fmla="*/ 82 w 103"/>
                <a:gd name="T35" fmla="*/ 27 h 103"/>
                <a:gd name="T36" fmla="*/ 88 w 103"/>
                <a:gd name="T37" fmla="*/ 27 h 103"/>
                <a:gd name="T38" fmla="*/ 88 w 103"/>
                <a:gd name="T39" fmla="*/ 3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3" h="103">
                  <a:moveTo>
                    <a:pt x="94" y="9"/>
                  </a:moveTo>
                  <a:cubicBezTo>
                    <a:pt x="85" y="0"/>
                    <a:pt x="71" y="0"/>
                    <a:pt x="63" y="9"/>
                  </a:cubicBezTo>
                  <a:cubicBezTo>
                    <a:pt x="0" y="71"/>
                    <a:pt x="0" y="71"/>
                    <a:pt x="0" y="71"/>
                  </a:cubicBezTo>
                  <a:cubicBezTo>
                    <a:pt x="31" y="103"/>
                    <a:pt x="31" y="103"/>
                    <a:pt x="31" y="103"/>
                  </a:cubicBezTo>
                  <a:cubicBezTo>
                    <a:pt x="94" y="40"/>
                    <a:pt x="94" y="40"/>
                    <a:pt x="94" y="40"/>
                  </a:cubicBezTo>
                  <a:cubicBezTo>
                    <a:pt x="103" y="32"/>
                    <a:pt x="103" y="18"/>
                    <a:pt x="94" y="9"/>
                  </a:cubicBezTo>
                  <a:close/>
                  <a:moveTo>
                    <a:pt x="27" y="69"/>
                  </a:moveTo>
                  <a:cubicBezTo>
                    <a:pt x="26" y="71"/>
                    <a:pt x="23" y="71"/>
                    <a:pt x="21" y="69"/>
                  </a:cubicBezTo>
                  <a:cubicBezTo>
                    <a:pt x="20" y="68"/>
                    <a:pt x="20" y="65"/>
                    <a:pt x="21" y="64"/>
                  </a:cubicBezTo>
                  <a:cubicBezTo>
                    <a:pt x="70" y="15"/>
                    <a:pt x="70" y="15"/>
                    <a:pt x="70" y="15"/>
                  </a:cubicBezTo>
                  <a:cubicBezTo>
                    <a:pt x="72" y="13"/>
                    <a:pt x="75" y="13"/>
                    <a:pt x="76" y="15"/>
                  </a:cubicBezTo>
                  <a:cubicBezTo>
                    <a:pt x="78" y="16"/>
                    <a:pt x="78" y="19"/>
                    <a:pt x="76" y="20"/>
                  </a:cubicBezTo>
                  <a:lnTo>
                    <a:pt x="27" y="69"/>
                  </a:lnTo>
                  <a:close/>
                  <a:moveTo>
                    <a:pt x="88" y="32"/>
                  </a:moveTo>
                  <a:cubicBezTo>
                    <a:pt x="39" y="81"/>
                    <a:pt x="39" y="81"/>
                    <a:pt x="39" y="81"/>
                  </a:cubicBezTo>
                  <a:cubicBezTo>
                    <a:pt x="38" y="83"/>
                    <a:pt x="35" y="83"/>
                    <a:pt x="33" y="81"/>
                  </a:cubicBezTo>
                  <a:cubicBezTo>
                    <a:pt x="32" y="80"/>
                    <a:pt x="32" y="77"/>
                    <a:pt x="33" y="76"/>
                  </a:cubicBezTo>
                  <a:cubicBezTo>
                    <a:pt x="82" y="27"/>
                    <a:pt x="82" y="27"/>
                    <a:pt x="82" y="27"/>
                  </a:cubicBezTo>
                  <a:cubicBezTo>
                    <a:pt x="84" y="25"/>
                    <a:pt x="87" y="25"/>
                    <a:pt x="88" y="27"/>
                  </a:cubicBezTo>
                  <a:cubicBezTo>
                    <a:pt x="90" y="28"/>
                    <a:pt x="90" y="31"/>
                    <a:pt x="88" y="3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68"/>
            <p:cNvSpPr>
              <a:spLocks noEditPoints="1"/>
            </p:cNvSpPr>
            <p:nvPr/>
          </p:nvSpPr>
          <p:spPr bwMode="auto">
            <a:xfrm>
              <a:off x="3849280" y="5327741"/>
              <a:ext cx="263525" cy="263525"/>
            </a:xfrm>
            <a:custGeom>
              <a:avLst/>
              <a:gdLst>
                <a:gd name="T0" fmla="*/ 61 w 70"/>
                <a:gd name="T1" fmla="*/ 30 h 70"/>
                <a:gd name="T2" fmla="*/ 61 w 70"/>
                <a:gd name="T3" fmla="*/ 30 h 70"/>
                <a:gd name="T4" fmla="*/ 29 w 70"/>
                <a:gd name="T5" fmla="*/ 0 h 70"/>
                <a:gd name="T6" fmla="*/ 0 w 70"/>
                <a:gd name="T7" fmla="*/ 29 h 70"/>
                <a:gd name="T8" fmla="*/ 30 w 70"/>
                <a:gd name="T9" fmla="*/ 61 h 70"/>
                <a:gd name="T10" fmla="*/ 30 w 70"/>
                <a:gd name="T11" fmla="*/ 61 h 70"/>
                <a:gd name="T12" fmla="*/ 62 w 70"/>
                <a:gd name="T13" fmla="*/ 61 h 70"/>
                <a:gd name="T14" fmla="*/ 61 w 70"/>
                <a:gd name="T15" fmla="*/ 30 h 70"/>
                <a:gd name="T16" fmla="*/ 52 w 70"/>
                <a:gd name="T17" fmla="*/ 52 h 70"/>
                <a:gd name="T18" fmla="*/ 40 w 70"/>
                <a:gd name="T19" fmla="*/ 52 h 70"/>
                <a:gd name="T20" fmla="*/ 40 w 70"/>
                <a:gd name="T21" fmla="*/ 39 h 70"/>
                <a:gd name="T22" fmla="*/ 52 w 70"/>
                <a:gd name="T23" fmla="*/ 39 h 70"/>
                <a:gd name="T24" fmla="*/ 52 w 70"/>
                <a:gd name="T25" fmla="*/ 5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0">
                  <a:moveTo>
                    <a:pt x="61" y="30"/>
                  </a:moveTo>
                  <a:cubicBezTo>
                    <a:pt x="61" y="30"/>
                    <a:pt x="61" y="30"/>
                    <a:pt x="61" y="30"/>
                  </a:cubicBezTo>
                  <a:cubicBezTo>
                    <a:pt x="29" y="0"/>
                    <a:pt x="29" y="0"/>
                    <a:pt x="29" y="0"/>
                  </a:cubicBezTo>
                  <a:cubicBezTo>
                    <a:pt x="0" y="29"/>
                    <a:pt x="0" y="29"/>
                    <a:pt x="0" y="29"/>
                  </a:cubicBezTo>
                  <a:cubicBezTo>
                    <a:pt x="14" y="43"/>
                    <a:pt x="25" y="55"/>
                    <a:pt x="30" y="61"/>
                  </a:cubicBezTo>
                  <a:cubicBezTo>
                    <a:pt x="30" y="61"/>
                    <a:pt x="30" y="61"/>
                    <a:pt x="30" y="61"/>
                  </a:cubicBezTo>
                  <a:cubicBezTo>
                    <a:pt x="39" y="69"/>
                    <a:pt x="53" y="70"/>
                    <a:pt x="62" y="61"/>
                  </a:cubicBezTo>
                  <a:cubicBezTo>
                    <a:pt x="70" y="52"/>
                    <a:pt x="70" y="38"/>
                    <a:pt x="61" y="30"/>
                  </a:cubicBezTo>
                  <a:close/>
                  <a:moveTo>
                    <a:pt x="52" y="52"/>
                  </a:moveTo>
                  <a:cubicBezTo>
                    <a:pt x="49" y="55"/>
                    <a:pt x="43" y="55"/>
                    <a:pt x="40" y="52"/>
                  </a:cubicBezTo>
                  <a:cubicBezTo>
                    <a:pt x="36" y="48"/>
                    <a:pt x="36" y="43"/>
                    <a:pt x="40" y="39"/>
                  </a:cubicBezTo>
                  <a:cubicBezTo>
                    <a:pt x="43" y="36"/>
                    <a:pt x="49" y="36"/>
                    <a:pt x="52" y="39"/>
                  </a:cubicBezTo>
                  <a:cubicBezTo>
                    <a:pt x="56" y="43"/>
                    <a:pt x="56" y="48"/>
                    <a:pt x="52"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69"/>
            <p:cNvSpPr>
              <a:spLocks/>
            </p:cNvSpPr>
            <p:nvPr/>
          </p:nvSpPr>
          <p:spPr bwMode="auto">
            <a:xfrm>
              <a:off x="3488917" y="4964203"/>
              <a:ext cx="307975" cy="307975"/>
            </a:xfrm>
            <a:custGeom>
              <a:avLst/>
              <a:gdLst>
                <a:gd name="T0" fmla="*/ 41 w 82"/>
                <a:gd name="T1" fmla="*/ 0 h 82"/>
                <a:gd name="T2" fmla="*/ 25 w 82"/>
                <a:gd name="T3" fmla="*/ 3 h 82"/>
                <a:gd name="T4" fmla="*/ 47 w 82"/>
                <a:gd name="T5" fmla="*/ 25 h 82"/>
                <a:gd name="T6" fmla="*/ 47 w 82"/>
                <a:gd name="T7" fmla="*/ 39 h 82"/>
                <a:gd name="T8" fmla="*/ 39 w 82"/>
                <a:gd name="T9" fmla="*/ 48 h 82"/>
                <a:gd name="T10" fmla="*/ 24 w 82"/>
                <a:gd name="T11" fmla="*/ 48 h 82"/>
                <a:gd name="T12" fmla="*/ 2 w 82"/>
                <a:gd name="T13" fmla="*/ 26 h 82"/>
                <a:gd name="T14" fmla="*/ 0 w 82"/>
                <a:gd name="T15" fmla="*/ 41 h 82"/>
                <a:gd name="T16" fmla="*/ 41 w 82"/>
                <a:gd name="T17" fmla="*/ 82 h 82"/>
                <a:gd name="T18" fmla="*/ 82 w 82"/>
                <a:gd name="T19" fmla="*/ 41 h 82"/>
                <a:gd name="T20" fmla="*/ 41 w 82"/>
                <a:gd name="T21"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2">
                  <a:moveTo>
                    <a:pt x="41" y="0"/>
                  </a:moveTo>
                  <a:cubicBezTo>
                    <a:pt x="35" y="0"/>
                    <a:pt x="30" y="1"/>
                    <a:pt x="25" y="3"/>
                  </a:cubicBezTo>
                  <a:cubicBezTo>
                    <a:pt x="47" y="25"/>
                    <a:pt x="47" y="25"/>
                    <a:pt x="47" y="25"/>
                  </a:cubicBezTo>
                  <a:cubicBezTo>
                    <a:pt x="51" y="29"/>
                    <a:pt x="51" y="35"/>
                    <a:pt x="47" y="39"/>
                  </a:cubicBezTo>
                  <a:cubicBezTo>
                    <a:pt x="39" y="48"/>
                    <a:pt x="39" y="48"/>
                    <a:pt x="39" y="48"/>
                  </a:cubicBezTo>
                  <a:cubicBezTo>
                    <a:pt x="35" y="52"/>
                    <a:pt x="28" y="52"/>
                    <a:pt x="24" y="48"/>
                  </a:cubicBezTo>
                  <a:cubicBezTo>
                    <a:pt x="2" y="26"/>
                    <a:pt x="2" y="26"/>
                    <a:pt x="2" y="26"/>
                  </a:cubicBezTo>
                  <a:cubicBezTo>
                    <a:pt x="1" y="30"/>
                    <a:pt x="0" y="35"/>
                    <a:pt x="0" y="41"/>
                  </a:cubicBezTo>
                  <a:cubicBezTo>
                    <a:pt x="0" y="63"/>
                    <a:pt x="18" y="82"/>
                    <a:pt x="41" y="82"/>
                  </a:cubicBezTo>
                  <a:cubicBezTo>
                    <a:pt x="63" y="82"/>
                    <a:pt x="82" y="63"/>
                    <a:pt x="82" y="41"/>
                  </a:cubicBezTo>
                  <a:cubicBezTo>
                    <a:pt x="82" y="18"/>
                    <a:pt x="63" y="0"/>
                    <a:pt x="4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0" name="组合 39"/>
          <p:cNvGrpSpPr>
            <a:grpSpLocks noChangeAspect="1"/>
          </p:cNvGrpSpPr>
          <p:nvPr/>
        </p:nvGrpSpPr>
        <p:grpSpPr>
          <a:xfrm>
            <a:off x="6057210" y="4231774"/>
            <a:ext cx="370059" cy="372174"/>
            <a:chOff x="4005263" y="4962526"/>
            <a:chExt cx="277812" cy="279400"/>
          </a:xfrm>
          <a:solidFill>
            <a:schemeClr val="bg1"/>
          </a:solidFill>
        </p:grpSpPr>
        <p:sp>
          <p:nvSpPr>
            <p:cNvPr id="41" name="Freeform 478"/>
            <p:cNvSpPr>
              <a:spLocks/>
            </p:cNvSpPr>
            <p:nvPr/>
          </p:nvSpPr>
          <p:spPr bwMode="auto">
            <a:xfrm>
              <a:off x="4005263" y="4962526"/>
              <a:ext cx="250825" cy="250825"/>
            </a:xfrm>
            <a:custGeom>
              <a:avLst/>
              <a:gdLst>
                <a:gd name="T0" fmla="*/ 129 w 258"/>
                <a:gd name="T1" fmla="*/ 245 h 259"/>
                <a:gd name="T2" fmla="*/ 14 w 258"/>
                <a:gd name="T3" fmla="*/ 129 h 259"/>
                <a:gd name="T4" fmla="*/ 129 w 258"/>
                <a:gd name="T5" fmla="*/ 14 h 259"/>
                <a:gd name="T6" fmla="*/ 244 w 258"/>
                <a:gd name="T7" fmla="*/ 129 h 259"/>
                <a:gd name="T8" fmla="*/ 241 w 258"/>
                <a:gd name="T9" fmla="*/ 156 h 259"/>
                <a:gd name="T10" fmla="*/ 255 w 258"/>
                <a:gd name="T11" fmla="*/ 159 h 259"/>
                <a:gd name="T12" fmla="*/ 258 w 258"/>
                <a:gd name="T13" fmla="*/ 129 h 259"/>
                <a:gd name="T14" fmla="*/ 129 w 258"/>
                <a:gd name="T15" fmla="*/ 0 h 259"/>
                <a:gd name="T16" fmla="*/ 0 w 258"/>
                <a:gd name="T17" fmla="*/ 129 h 259"/>
                <a:gd name="T18" fmla="*/ 129 w 258"/>
                <a:gd name="T19" fmla="*/ 259 h 259"/>
                <a:gd name="T20" fmla="*/ 155 w 258"/>
                <a:gd name="T21" fmla="*/ 256 h 259"/>
                <a:gd name="T22" fmla="*/ 152 w 258"/>
                <a:gd name="T23" fmla="*/ 242 h 259"/>
                <a:gd name="T24" fmla="*/ 129 w 258"/>
                <a:gd name="T25" fmla="*/ 24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8" h="259">
                  <a:moveTo>
                    <a:pt x="129" y="245"/>
                  </a:moveTo>
                  <a:cubicBezTo>
                    <a:pt x="65" y="245"/>
                    <a:pt x="14" y="193"/>
                    <a:pt x="14" y="129"/>
                  </a:cubicBezTo>
                  <a:cubicBezTo>
                    <a:pt x="14" y="66"/>
                    <a:pt x="65" y="14"/>
                    <a:pt x="129" y="14"/>
                  </a:cubicBezTo>
                  <a:cubicBezTo>
                    <a:pt x="193" y="14"/>
                    <a:pt x="244" y="66"/>
                    <a:pt x="244" y="129"/>
                  </a:cubicBezTo>
                  <a:cubicBezTo>
                    <a:pt x="244" y="139"/>
                    <a:pt x="243" y="148"/>
                    <a:pt x="241" y="156"/>
                  </a:cubicBezTo>
                  <a:cubicBezTo>
                    <a:pt x="255" y="159"/>
                    <a:pt x="255" y="159"/>
                    <a:pt x="255" y="159"/>
                  </a:cubicBezTo>
                  <a:cubicBezTo>
                    <a:pt x="257" y="150"/>
                    <a:pt x="258" y="140"/>
                    <a:pt x="258" y="129"/>
                  </a:cubicBezTo>
                  <a:cubicBezTo>
                    <a:pt x="258" y="58"/>
                    <a:pt x="200" y="0"/>
                    <a:pt x="129" y="0"/>
                  </a:cubicBezTo>
                  <a:cubicBezTo>
                    <a:pt x="58" y="0"/>
                    <a:pt x="0" y="58"/>
                    <a:pt x="0" y="129"/>
                  </a:cubicBezTo>
                  <a:cubicBezTo>
                    <a:pt x="0" y="201"/>
                    <a:pt x="58" y="259"/>
                    <a:pt x="129" y="259"/>
                  </a:cubicBezTo>
                  <a:cubicBezTo>
                    <a:pt x="138" y="259"/>
                    <a:pt x="147" y="258"/>
                    <a:pt x="155" y="256"/>
                  </a:cubicBezTo>
                  <a:cubicBezTo>
                    <a:pt x="152" y="242"/>
                    <a:pt x="152" y="242"/>
                    <a:pt x="152" y="242"/>
                  </a:cubicBezTo>
                  <a:cubicBezTo>
                    <a:pt x="145" y="244"/>
                    <a:pt x="137" y="245"/>
                    <a:pt x="129" y="24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79"/>
            <p:cNvSpPr>
              <a:spLocks noEditPoints="1"/>
            </p:cNvSpPr>
            <p:nvPr/>
          </p:nvSpPr>
          <p:spPr bwMode="auto">
            <a:xfrm>
              <a:off x="4027488" y="4984751"/>
              <a:ext cx="206375" cy="206375"/>
            </a:xfrm>
            <a:custGeom>
              <a:avLst/>
              <a:gdLst>
                <a:gd name="T0" fmla="*/ 106 w 212"/>
                <a:gd name="T1" fmla="*/ 0 h 213"/>
                <a:gd name="T2" fmla="*/ 0 w 212"/>
                <a:gd name="T3" fmla="*/ 106 h 213"/>
                <a:gd name="T4" fmla="*/ 106 w 212"/>
                <a:gd name="T5" fmla="*/ 213 h 213"/>
                <a:gd name="T6" fmla="*/ 127 w 212"/>
                <a:gd name="T7" fmla="*/ 211 h 213"/>
                <a:gd name="T8" fmla="*/ 105 w 212"/>
                <a:gd name="T9" fmla="*/ 106 h 213"/>
                <a:gd name="T10" fmla="*/ 120 w 212"/>
                <a:gd name="T11" fmla="*/ 110 h 213"/>
                <a:gd name="T12" fmla="*/ 117 w 212"/>
                <a:gd name="T13" fmla="*/ 103 h 213"/>
                <a:gd name="T14" fmla="*/ 128 w 212"/>
                <a:gd name="T15" fmla="*/ 92 h 213"/>
                <a:gd name="T16" fmla="*/ 139 w 212"/>
                <a:gd name="T17" fmla="*/ 103 h 213"/>
                <a:gd name="T18" fmla="*/ 132 w 212"/>
                <a:gd name="T19" fmla="*/ 113 h 213"/>
                <a:gd name="T20" fmla="*/ 209 w 212"/>
                <a:gd name="T21" fmla="*/ 131 h 213"/>
                <a:gd name="T22" fmla="*/ 212 w 212"/>
                <a:gd name="T23" fmla="*/ 106 h 213"/>
                <a:gd name="T24" fmla="*/ 106 w 212"/>
                <a:gd name="T25" fmla="*/ 0 h 213"/>
                <a:gd name="T26" fmla="*/ 42 w 212"/>
                <a:gd name="T27" fmla="*/ 54 h 213"/>
                <a:gd name="T28" fmla="*/ 57 w 212"/>
                <a:gd name="T29" fmla="*/ 70 h 213"/>
                <a:gd name="T30" fmla="*/ 42 w 212"/>
                <a:gd name="T31" fmla="*/ 85 h 213"/>
                <a:gd name="T32" fmla="*/ 26 w 212"/>
                <a:gd name="T33" fmla="*/ 70 h 213"/>
                <a:gd name="T34" fmla="*/ 42 w 212"/>
                <a:gd name="T35" fmla="*/ 54 h 213"/>
                <a:gd name="T36" fmla="*/ 40 w 212"/>
                <a:gd name="T37" fmla="*/ 154 h 213"/>
                <a:gd name="T38" fmla="*/ 21 w 212"/>
                <a:gd name="T39" fmla="*/ 135 h 213"/>
                <a:gd name="T40" fmla="*/ 40 w 212"/>
                <a:gd name="T41" fmla="*/ 115 h 213"/>
                <a:gd name="T42" fmla="*/ 60 w 212"/>
                <a:gd name="T43" fmla="*/ 135 h 213"/>
                <a:gd name="T44" fmla="*/ 40 w 212"/>
                <a:gd name="T45" fmla="*/ 154 h 213"/>
                <a:gd name="T46" fmla="*/ 89 w 212"/>
                <a:gd name="T47" fmla="*/ 70 h 213"/>
                <a:gd name="T48" fmla="*/ 102 w 212"/>
                <a:gd name="T49" fmla="*/ 83 h 213"/>
                <a:gd name="T50" fmla="*/ 89 w 212"/>
                <a:gd name="T51" fmla="*/ 96 h 213"/>
                <a:gd name="T52" fmla="*/ 76 w 212"/>
                <a:gd name="T53" fmla="*/ 83 h 213"/>
                <a:gd name="T54" fmla="*/ 89 w 212"/>
                <a:gd name="T55" fmla="*/ 70 h 213"/>
                <a:gd name="T56" fmla="*/ 76 w 212"/>
                <a:gd name="T57" fmla="*/ 133 h 213"/>
                <a:gd name="T58" fmla="*/ 89 w 212"/>
                <a:gd name="T59" fmla="*/ 120 h 213"/>
                <a:gd name="T60" fmla="*/ 102 w 212"/>
                <a:gd name="T61" fmla="*/ 133 h 213"/>
                <a:gd name="T62" fmla="*/ 89 w 212"/>
                <a:gd name="T63" fmla="*/ 146 h 213"/>
                <a:gd name="T64" fmla="*/ 76 w 212"/>
                <a:gd name="T65" fmla="*/ 133 h 213"/>
                <a:gd name="T66" fmla="*/ 117 w 212"/>
                <a:gd name="T67" fmla="*/ 183 h 213"/>
                <a:gd name="T68" fmla="*/ 102 w 212"/>
                <a:gd name="T69" fmla="*/ 198 h 213"/>
                <a:gd name="T70" fmla="*/ 87 w 212"/>
                <a:gd name="T71" fmla="*/ 183 h 213"/>
                <a:gd name="T72" fmla="*/ 102 w 212"/>
                <a:gd name="T73" fmla="*/ 168 h 213"/>
                <a:gd name="T74" fmla="*/ 117 w 212"/>
                <a:gd name="T75" fmla="*/ 183 h 213"/>
                <a:gd name="T76" fmla="*/ 106 w 212"/>
                <a:gd name="T77" fmla="*/ 55 h 213"/>
                <a:gd name="T78" fmla="*/ 88 w 212"/>
                <a:gd name="T79" fmla="*/ 36 h 213"/>
                <a:gd name="T80" fmla="*/ 106 w 212"/>
                <a:gd name="T81" fmla="*/ 18 h 213"/>
                <a:gd name="T82" fmla="*/ 125 w 212"/>
                <a:gd name="T83" fmla="*/ 36 h 213"/>
                <a:gd name="T84" fmla="*/ 106 w 212"/>
                <a:gd name="T85" fmla="*/ 55 h 213"/>
                <a:gd name="T86" fmla="*/ 139 w 212"/>
                <a:gd name="T87" fmla="*/ 49 h 213"/>
                <a:gd name="T88" fmla="*/ 152 w 212"/>
                <a:gd name="T89" fmla="*/ 36 h 213"/>
                <a:gd name="T90" fmla="*/ 165 w 212"/>
                <a:gd name="T91" fmla="*/ 49 h 213"/>
                <a:gd name="T92" fmla="*/ 152 w 212"/>
                <a:gd name="T93" fmla="*/ 62 h 213"/>
                <a:gd name="T94" fmla="*/ 139 w 212"/>
                <a:gd name="T95" fmla="*/ 49 h 213"/>
                <a:gd name="T96" fmla="*/ 175 w 212"/>
                <a:gd name="T97" fmla="*/ 112 h 213"/>
                <a:gd name="T98" fmla="*/ 157 w 212"/>
                <a:gd name="T99" fmla="*/ 95 h 213"/>
                <a:gd name="T100" fmla="*/ 175 w 212"/>
                <a:gd name="T101" fmla="*/ 77 h 213"/>
                <a:gd name="T102" fmla="*/ 193 w 212"/>
                <a:gd name="T103" fmla="*/ 95 h 213"/>
                <a:gd name="T104" fmla="*/ 175 w 212"/>
                <a:gd name="T105" fmla="*/ 11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2" h="213">
                  <a:moveTo>
                    <a:pt x="106" y="0"/>
                  </a:moveTo>
                  <a:cubicBezTo>
                    <a:pt x="47" y="0"/>
                    <a:pt x="0" y="48"/>
                    <a:pt x="0" y="106"/>
                  </a:cubicBezTo>
                  <a:cubicBezTo>
                    <a:pt x="0" y="165"/>
                    <a:pt x="47" y="213"/>
                    <a:pt x="106" y="213"/>
                  </a:cubicBezTo>
                  <a:cubicBezTo>
                    <a:pt x="113" y="213"/>
                    <a:pt x="120" y="212"/>
                    <a:pt x="127" y="211"/>
                  </a:cubicBezTo>
                  <a:cubicBezTo>
                    <a:pt x="105" y="106"/>
                    <a:pt x="105" y="106"/>
                    <a:pt x="105" y="106"/>
                  </a:cubicBezTo>
                  <a:cubicBezTo>
                    <a:pt x="120" y="110"/>
                    <a:pt x="120" y="110"/>
                    <a:pt x="120" y="110"/>
                  </a:cubicBezTo>
                  <a:cubicBezTo>
                    <a:pt x="118" y="108"/>
                    <a:pt x="117" y="105"/>
                    <a:pt x="117" y="103"/>
                  </a:cubicBezTo>
                  <a:cubicBezTo>
                    <a:pt x="117" y="97"/>
                    <a:pt x="122" y="92"/>
                    <a:pt x="128" y="92"/>
                  </a:cubicBezTo>
                  <a:cubicBezTo>
                    <a:pt x="134" y="92"/>
                    <a:pt x="139" y="97"/>
                    <a:pt x="139" y="103"/>
                  </a:cubicBezTo>
                  <a:cubicBezTo>
                    <a:pt x="139" y="107"/>
                    <a:pt x="136" y="111"/>
                    <a:pt x="132" y="113"/>
                  </a:cubicBezTo>
                  <a:cubicBezTo>
                    <a:pt x="209" y="131"/>
                    <a:pt x="209" y="131"/>
                    <a:pt x="209" y="131"/>
                  </a:cubicBezTo>
                  <a:cubicBezTo>
                    <a:pt x="211" y="123"/>
                    <a:pt x="212" y="115"/>
                    <a:pt x="212" y="106"/>
                  </a:cubicBezTo>
                  <a:cubicBezTo>
                    <a:pt x="212" y="48"/>
                    <a:pt x="165" y="0"/>
                    <a:pt x="106" y="0"/>
                  </a:cubicBezTo>
                  <a:close/>
                  <a:moveTo>
                    <a:pt x="42" y="54"/>
                  </a:moveTo>
                  <a:cubicBezTo>
                    <a:pt x="50" y="54"/>
                    <a:pt x="57" y="61"/>
                    <a:pt x="57" y="70"/>
                  </a:cubicBezTo>
                  <a:cubicBezTo>
                    <a:pt x="57" y="78"/>
                    <a:pt x="50" y="85"/>
                    <a:pt x="42" y="85"/>
                  </a:cubicBezTo>
                  <a:cubicBezTo>
                    <a:pt x="33" y="85"/>
                    <a:pt x="26" y="78"/>
                    <a:pt x="26" y="70"/>
                  </a:cubicBezTo>
                  <a:cubicBezTo>
                    <a:pt x="26" y="61"/>
                    <a:pt x="33" y="54"/>
                    <a:pt x="42" y="54"/>
                  </a:cubicBezTo>
                  <a:close/>
                  <a:moveTo>
                    <a:pt x="40" y="154"/>
                  </a:moveTo>
                  <a:cubicBezTo>
                    <a:pt x="30" y="154"/>
                    <a:pt x="21" y="146"/>
                    <a:pt x="21" y="135"/>
                  </a:cubicBezTo>
                  <a:cubicBezTo>
                    <a:pt x="21" y="124"/>
                    <a:pt x="30" y="115"/>
                    <a:pt x="40" y="115"/>
                  </a:cubicBezTo>
                  <a:cubicBezTo>
                    <a:pt x="51" y="115"/>
                    <a:pt x="60" y="124"/>
                    <a:pt x="60" y="135"/>
                  </a:cubicBezTo>
                  <a:cubicBezTo>
                    <a:pt x="60" y="146"/>
                    <a:pt x="51" y="154"/>
                    <a:pt x="40" y="154"/>
                  </a:cubicBezTo>
                  <a:close/>
                  <a:moveTo>
                    <a:pt x="89" y="70"/>
                  </a:moveTo>
                  <a:cubicBezTo>
                    <a:pt x="96" y="70"/>
                    <a:pt x="102" y="76"/>
                    <a:pt x="102" y="83"/>
                  </a:cubicBezTo>
                  <a:cubicBezTo>
                    <a:pt x="102" y="90"/>
                    <a:pt x="96" y="96"/>
                    <a:pt x="89" y="96"/>
                  </a:cubicBezTo>
                  <a:cubicBezTo>
                    <a:pt x="82" y="96"/>
                    <a:pt x="76" y="90"/>
                    <a:pt x="76" y="83"/>
                  </a:cubicBezTo>
                  <a:cubicBezTo>
                    <a:pt x="76" y="76"/>
                    <a:pt x="82" y="70"/>
                    <a:pt x="89" y="70"/>
                  </a:cubicBezTo>
                  <a:close/>
                  <a:moveTo>
                    <a:pt x="76" y="133"/>
                  </a:moveTo>
                  <a:cubicBezTo>
                    <a:pt x="76" y="126"/>
                    <a:pt x="82" y="120"/>
                    <a:pt x="89" y="120"/>
                  </a:cubicBezTo>
                  <a:cubicBezTo>
                    <a:pt x="96" y="120"/>
                    <a:pt x="102" y="126"/>
                    <a:pt x="102" y="133"/>
                  </a:cubicBezTo>
                  <a:cubicBezTo>
                    <a:pt x="102" y="140"/>
                    <a:pt x="96" y="146"/>
                    <a:pt x="89" y="146"/>
                  </a:cubicBezTo>
                  <a:cubicBezTo>
                    <a:pt x="82" y="146"/>
                    <a:pt x="76" y="140"/>
                    <a:pt x="76" y="133"/>
                  </a:cubicBezTo>
                  <a:close/>
                  <a:moveTo>
                    <a:pt x="117" y="183"/>
                  </a:moveTo>
                  <a:cubicBezTo>
                    <a:pt x="117" y="191"/>
                    <a:pt x="110" y="198"/>
                    <a:pt x="102" y="198"/>
                  </a:cubicBezTo>
                  <a:cubicBezTo>
                    <a:pt x="94" y="198"/>
                    <a:pt x="87" y="191"/>
                    <a:pt x="87" y="183"/>
                  </a:cubicBezTo>
                  <a:cubicBezTo>
                    <a:pt x="87" y="175"/>
                    <a:pt x="94" y="168"/>
                    <a:pt x="102" y="168"/>
                  </a:cubicBezTo>
                  <a:cubicBezTo>
                    <a:pt x="110" y="168"/>
                    <a:pt x="117" y="175"/>
                    <a:pt x="117" y="183"/>
                  </a:cubicBezTo>
                  <a:close/>
                  <a:moveTo>
                    <a:pt x="106" y="55"/>
                  </a:moveTo>
                  <a:cubicBezTo>
                    <a:pt x="96" y="55"/>
                    <a:pt x="88" y="46"/>
                    <a:pt x="88" y="36"/>
                  </a:cubicBezTo>
                  <a:cubicBezTo>
                    <a:pt x="88" y="26"/>
                    <a:pt x="96" y="18"/>
                    <a:pt x="106" y="18"/>
                  </a:cubicBezTo>
                  <a:cubicBezTo>
                    <a:pt x="116" y="18"/>
                    <a:pt x="125" y="26"/>
                    <a:pt x="125" y="36"/>
                  </a:cubicBezTo>
                  <a:cubicBezTo>
                    <a:pt x="125" y="46"/>
                    <a:pt x="116" y="55"/>
                    <a:pt x="106" y="55"/>
                  </a:cubicBezTo>
                  <a:close/>
                  <a:moveTo>
                    <a:pt x="139" y="49"/>
                  </a:moveTo>
                  <a:cubicBezTo>
                    <a:pt x="139" y="42"/>
                    <a:pt x="145" y="36"/>
                    <a:pt x="152" y="36"/>
                  </a:cubicBezTo>
                  <a:cubicBezTo>
                    <a:pt x="159" y="36"/>
                    <a:pt x="165" y="42"/>
                    <a:pt x="165" y="49"/>
                  </a:cubicBezTo>
                  <a:cubicBezTo>
                    <a:pt x="165" y="56"/>
                    <a:pt x="159" y="62"/>
                    <a:pt x="152" y="62"/>
                  </a:cubicBezTo>
                  <a:cubicBezTo>
                    <a:pt x="145" y="62"/>
                    <a:pt x="139" y="56"/>
                    <a:pt x="139" y="49"/>
                  </a:cubicBezTo>
                  <a:close/>
                  <a:moveTo>
                    <a:pt x="175" y="112"/>
                  </a:moveTo>
                  <a:cubicBezTo>
                    <a:pt x="165" y="112"/>
                    <a:pt x="157" y="105"/>
                    <a:pt x="157" y="95"/>
                  </a:cubicBezTo>
                  <a:cubicBezTo>
                    <a:pt x="157" y="85"/>
                    <a:pt x="165" y="77"/>
                    <a:pt x="175" y="77"/>
                  </a:cubicBezTo>
                  <a:cubicBezTo>
                    <a:pt x="185" y="77"/>
                    <a:pt x="193" y="85"/>
                    <a:pt x="193" y="95"/>
                  </a:cubicBezTo>
                  <a:cubicBezTo>
                    <a:pt x="193" y="105"/>
                    <a:pt x="185" y="112"/>
                    <a:pt x="175" y="1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80"/>
            <p:cNvSpPr>
              <a:spLocks/>
            </p:cNvSpPr>
            <p:nvPr/>
          </p:nvSpPr>
          <p:spPr bwMode="auto">
            <a:xfrm>
              <a:off x="4184650" y="5145088"/>
              <a:ext cx="98425" cy="96838"/>
            </a:xfrm>
            <a:custGeom>
              <a:avLst/>
              <a:gdLst>
                <a:gd name="T0" fmla="*/ 90 w 103"/>
                <a:gd name="T1" fmla="*/ 0 h 100"/>
                <a:gd name="T2" fmla="*/ 0 w 103"/>
                <a:gd name="T3" fmla="*/ 87 h 100"/>
                <a:gd name="T4" fmla="*/ 3 w 103"/>
                <a:gd name="T5" fmla="*/ 100 h 100"/>
                <a:gd name="T6" fmla="*/ 103 w 103"/>
                <a:gd name="T7" fmla="*/ 4 h 100"/>
                <a:gd name="T8" fmla="*/ 90 w 103"/>
                <a:gd name="T9" fmla="*/ 0 h 100"/>
              </a:gdLst>
              <a:ahLst/>
              <a:cxnLst>
                <a:cxn ang="0">
                  <a:pos x="T0" y="T1"/>
                </a:cxn>
                <a:cxn ang="0">
                  <a:pos x="T2" y="T3"/>
                </a:cxn>
                <a:cxn ang="0">
                  <a:pos x="T4" y="T5"/>
                </a:cxn>
                <a:cxn ang="0">
                  <a:pos x="T6" y="T7"/>
                </a:cxn>
                <a:cxn ang="0">
                  <a:pos x="T8" y="T9"/>
                </a:cxn>
              </a:cxnLst>
              <a:rect l="0" t="0" r="r" b="b"/>
              <a:pathLst>
                <a:path w="103" h="100">
                  <a:moveTo>
                    <a:pt x="90" y="0"/>
                  </a:moveTo>
                  <a:cubicBezTo>
                    <a:pt x="79" y="44"/>
                    <a:pt x="44" y="78"/>
                    <a:pt x="0" y="87"/>
                  </a:cubicBezTo>
                  <a:cubicBezTo>
                    <a:pt x="3" y="100"/>
                    <a:pt x="3" y="100"/>
                    <a:pt x="3" y="100"/>
                  </a:cubicBezTo>
                  <a:cubicBezTo>
                    <a:pt x="53" y="90"/>
                    <a:pt x="92" y="52"/>
                    <a:pt x="103" y="4"/>
                  </a:cubicBezTo>
                  <a:lnTo>
                    <a:pt x="9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81"/>
            <p:cNvSpPr>
              <a:spLocks noEditPoints="1"/>
            </p:cNvSpPr>
            <p:nvPr/>
          </p:nvSpPr>
          <p:spPr bwMode="auto">
            <a:xfrm>
              <a:off x="4162425" y="5118101"/>
              <a:ext cx="100013" cy="101600"/>
            </a:xfrm>
            <a:custGeom>
              <a:avLst/>
              <a:gdLst>
                <a:gd name="T0" fmla="*/ 104 w 104"/>
                <a:gd name="T1" fmla="*/ 25 h 105"/>
                <a:gd name="T2" fmla="*/ 27 w 104"/>
                <a:gd name="T3" fmla="*/ 7 h 105"/>
                <a:gd name="T4" fmla="*/ 23 w 104"/>
                <a:gd name="T5" fmla="*/ 8 h 105"/>
                <a:gd name="T6" fmla="*/ 14 w 104"/>
                <a:gd name="T7" fmla="*/ 4 h 105"/>
                <a:gd name="T8" fmla="*/ 0 w 104"/>
                <a:gd name="T9" fmla="*/ 0 h 105"/>
                <a:gd name="T10" fmla="*/ 22 w 104"/>
                <a:gd name="T11" fmla="*/ 105 h 105"/>
                <a:gd name="T12" fmla="*/ 104 w 104"/>
                <a:gd name="T13" fmla="*/ 25 h 105"/>
                <a:gd name="T14" fmla="*/ 73 w 104"/>
                <a:gd name="T15" fmla="*/ 20 h 105"/>
                <a:gd name="T16" fmla="*/ 84 w 104"/>
                <a:gd name="T17" fmla="*/ 31 h 105"/>
                <a:gd name="T18" fmla="*/ 73 w 104"/>
                <a:gd name="T19" fmla="*/ 42 h 105"/>
                <a:gd name="T20" fmla="*/ 62 w 104"/>
                <a:gd name="T21" fmla="*/ 31 h 105"/>
                <a:gd name="T22" fmla="*/ 73 w 104"/>
                <a:gd name="T23" fmla="*/ 20 h 105"/>
                <a:gd name="T24" fmla="*/ 31 w 104"/>
                <a:gd name="T25" fmla="*/ 62 h 105"/>
                <a:gd name="T26" fmla="*/ 13 w 104"/>
                <a:gd name="T27" fmla="*/ 43 h 105"/>
                <a:gd name="T28" fmla="*/ 31 w 104"/>
                <a:gd name="T29" fmla="*/ 24 h 105"/>
                <a:gd name="T30" fmla="*/ 50 w 104"/>
                <a:gd name="T31" fmla="*/ 43 h 105"/>
                <a:gd name="T32" fmla="*/ 31 w 104"/>
                <a:gd name="T33" fmla="*/ 6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105">
                  <a:moveTo>
                    <a:pt x="104" y="25"/>
                  </a:moveTo>
                  <a:cubicBezTo>
                    <a:pt x="27" y="7"/>
                    <a:pt x="27" y="7"/>
                    <a:pt x="27" y="7"/>
                  </a:cubicBezTo>
                  <a:cubicBezTo>
                    <a:pt x="26" y="7"/>
                    <a:pt x="24" y="8"/>
                    <a:pt x="23" y="8"/>
                  </a:cubicBezTo>
                  <a:cubicBezTo>
                    <a:pt x="19" y="8"/>
                    <a:pt x="16" y="6"/>
                    <a:pt x="14" y="4"/>
                  </a:cubicBezTo>
                  <a:cubicBezTo>
                    <a:pt x="0" y="0"/>
                    <a:pt x="0" y="0"/>
                    <a:pt x="0" y="0"/>
                  </a:cubicBezTo>
                  <a:cubicBezTo>
                    <a:pt x="22" y="105"/>
                    <a:pt x="22" y="105"/>
                    <a:pt x="22" y="105"/>
                  </a:cubicBezTo>
                  <a:cubicBezTo>
                    <a:pt x="62" y="97"/>
                    <a:pt x="94" y="65"/>
                    <a:pt x="104" y="25"/>
                  </a:cubicBezTo>
                  <a:close/>
                  <a:moveTo>
                    <a:pt x="73" y="20"/>
                  </a:moveTo>
                  <a:cubicBezTo>
                    <a:pt x="79" y="20"/>
                    <a:pt x="84" y="25"/>
                    <a:pt x="84" y="31"/>
                  </a:cubicBezTo>
                  <a:cubicBezTo>
                    <a:pt x="84" y="37"/>
                    <a:pt x="79" y="42"/>
                    <a:pt x="73" y="42"/>
                  </a:cubicBezTo>
                  <a:cubicBezTo>
                    <a:pt x="67" y="42"/>
                    <a:pt x="62" y="37"/>
                    <a:pt x="62" y="31"/>
                  </a:cubicBezTo>
                  <a:cubicBezTo>
                    <a:pt x="62" y="25"/>
                    <a:pt x="67" y="20"/>
                    <a:pt x="73" y="20"/>
                  </a:cubicBezTo>
                  <a:close/>
                  <a:moveTo>
                    <a:pt x="31" y="62"/>
                  </a:moveTo>
                  <a:cubicBezTo>
                    <a:pt x="21" y="62"/>
                    <a:pt x="13" y="53"/>
                    <a:pt x="13" y="43"/>
                  </a:cubicBezTo>
                  <a:cubicBezTo>
                    <a:pt x="13" y="33"/>
                    <a:pt x="21" y="24"/>
                    <a:pt x="31" y="24"/>
                  </a:cubicBezTo>
                  <a:cubicBezTo>
                    <a:pt x="42" y="24"/>
                    <a:pt x="50" y="33"/>
                    <a:pt x="50" y="43"/>
                  </a:cubicBezTo>
                  <a:cubicBezTo>
                    <a:pt x="50" y="53"/>
                    <a:pt x="42" y="62"/>
                    <a:pt x="31" y="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custDataLst>
      <p:tags r:id="rId1"/>
    </p:custDataLst>
  </p:cSld>
  <p:clrMapOvr>
    <a:masterClrMapping/>
  </p:clrMapOvr>
  <p:transition spd="slow" advTm="4453">
    <p:push dir="u"/>
  </p:transition>
  <mc:AlternateContent xmlns:mc="http://schemas.openxmlformats.org/markup-compatibility/2006">
    <mc:Choice xmlns:p14="http://schemas.microsoft.com/office/powerpoint/2010/main" xmlns=""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5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23554"/>
                                            </p:tgtEl>
                                            <p:attrNameLst>
                                              <p:attrName>style.visibility</p:attrName>
                                            </p:attrNameLst>
                                          </p:cBhvr>
                                          <p:to>
                                            <p:strVal val="visible"/>
                                          </p:to>
                                        </p:set>
                                        <p:anim calcmode="lin" valueType="num">
                                          <p:cBhvr additive="base">
                                            <p:cTn id="11" dur="500" fill="hold"/>
                                            <p:tgtEl>
                                              <p:spTgt spid="23554"/>
                                            </p:tgtEl>
                                            <p:attrNameLst>
                                              <p:attrName>ppt_x</p:attrName>
                                            </p:attrNameLst>
                                          </p:cBhvr>
                                          <p:tavLst>
                                            <p:tav tm="0">
                                              <p:val>
                                                <p:strVal val="#ppt_x"/>
                                              </p:val>
                                            </p:tav>
                                            <p:tav tm="100000">
                                              <p:val>
                                                <p:strVal val="#ppt_x"/>
                                              </p:val>
                                            </p:tav>
                                          </p:tavLst>
                                        </p:anim>
                                        <p:anim calcmode="lin" valueType="num">
                                          <p:cBhvr additive="base">
                                            <p:cTn id="12" dur="500" fill="hold"/>
                                            <p:tgtEl>
                                              <p:spTgt spid="2355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3556"/>
                                            </p:tgtEl>
                                            <p:attrNameLst>
                                              <p:attrName>style.visibility</p:attrName>
                                            </p:attrNameLst>
                                          </p:cBhvr>
                                          <p:to>
                                            <p:strVal val="visible"/>
                                          </p:to>
                                        </p:set>
                                        <p:animEffect transition="in" filter="fade">
                                          <p:cBhvr>
                                            <p:cTn id="22" dur="1000"/>
                                            <p:tgtEl>
                                              <p:spTgt spid="23556"/>
                                            </p:tgtEl>
                                          </p:cBhvr>
                                        </p:animEffect>
                                        <p:anim calcmode="lin" valueType="num">
                                          <p:cBhvr>
                                            <p:cTn id="23" dur="1000" fill="hold"/>
                                            <p:tgtEl>
                                              <p:spTgt spid="23556"/>
                                            </p:tgtEl>
                                            <p:attrNameLst>
                                              <p:attrName>ppt_x</p:attrName>
                                            </p:attrNameLst>
                                          </p:cBhvr>
                                          <p:tavLst>
                                            <p:tav tm="0">
                                              <p:val>
                                                <p:strVal val="#ppt_x"/>
                                              </p:val>
                                            </p:tav>
                                            <p:tav tm="100000">
                                              <p:val>
                                                <p:strVal val="#ppt_x"/>
                                              </p:val>
                                            </p:tav>
                                          </p:tavLst>
                                        </p:anim>
                                        <p:anim calcmode="lin" valueType="num">
                                          <p:cBhvr>
                                            <p:cTn id="24" dur="1000" fill="hold"/>
                                            <p:tgtEl>
                                              <p:spTgt spid="2355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23557"/>
                                            </p:tgtEl>
                                            <p:attrNameLst>
                                              <p:attrName>style.visibility</p:attrName>
                                            </p:attrNameLst>
                                          </p:cBhvr>
                                          <p:to>
                                            <p:strVal val="visible"/>
                                          </p:to>
                                        </p:set>
                                        <p:animEffect transition="in" filter="barn(inVertical)">
                                          <p:cBhvr>
                                            <p:cTn id="29" dur="500"/>
                                            <p:tgtEl>
                                              <p:spTgt spid="23557"/>
                                            </p:tgtEl>
                                          </p:cBhvr>
                                        </p:animEffect>
                                      </p:childTnLst>
                                    </p:cTn>
                                  </p:par>
                                </p:childTnLst>
                              </p:cTn>
                            </p:par>
                            <p:par>
                              <p:cTn id="30" fill="hold">
                                <p:stCondLst>
                                  <p:cond delay="500"/>
                                </p:stCondLst>
                                <p:childTnLst>
                                  <p:par>
                                    <p:cTn id="31" presetID="10" presetClass="entr" presetSubtype="0"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childTnLst>
                              </p:cTn>
                            </p:par>
                            <p:par>
                              <p:cTn id="34" fill="hold">
                                <p:stCondLst>
                                  <p:cond delay="1000"/>
                                </p:stCondLst>
                                <p:childTnLst>
                                  <p:par>
                                    <p:cTn id="35" presetID="10" presetClass="entr" presetSubtype="0" fill="hold" nodeType="after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childTnLst>
                              </p:cTn>
                            </p:par>
                            <p:par>
                              <p:cTn id="38" fill="hold">
                                <p:stCondLst>
                                  <p:cond delay="1500"/>
                                </p:stCondLst>
                                <p:childTnLst>
                                  <p:par>
                                    <p:cTn id="39" presetID="10" presetClass="entr" presetSubtype="0" fill="hold"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childTnLst>
                                    </p:cTn>
                                  </p:par>
                                </p:childTnLst>
                              </p:cTn>
                            </p:par>
                            <p:par>
                              <p:cTn id="42" fill="hold">
                                <p:stCondLst>
                                  <p:cond delay="2000"/>
                                </p:stCondLst>
                                <p:childTnLst>
                                  <p:par>
                                    <p:cTn id="43" presetID="10" presetClass="entr" presetSubtype="0" fill="hold" nodeType="after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fade">
                                          <p:cBhvr>
                                            <p:cTn id="45" dur="500"/>
                                            <p:tgtEl>
                                              <p:spTgt spid="35"/>
                                            </p:tgtEl>
                                          </p:cBhvr>
                                        </p:animEffect>
                                      </p:childTnLst>
                                    </p:cTn>
                                  </p:par>
                                  <p:par>
                                    <p:cTn id="46" presetID="2" presetClass="entr" presetSubtype="2" accel="10000" fill="hold" nodeType="withEffect" p14:presetBounceEnd="40000">
                                      <p:stCondLst>
                                        <p:cond delay="400"/>
                                      </p:stCondLst>
                                      <p:childTnLst>
                                        <p:set>
                                          <p:cBhvr>
                                            <p:cTn id="47" dur="1" fill="hold">
                                              <p:stCondLst>
                                                <p:cond delay="0"/>
                                              </p:stCondLst>
                                            </p:cTn>
                                            <p:tgtEl>
                                              <p:spTgt spid="13"/>
                                            </p:tgtEl>
                                            <p:attrNameLst>
                                              <p:attrName>style.visibility</p:attrName>
                                            </p:attrNameLst>
                                          </p:cBhvr>
                                          <p:to>
                                            <p:strVal val="visible"/>
                                          </p:to>
                                        </p:set>
                                        <p:anim calcmode="lin" valueType="num" p14:bounceEnd="40000">
                                          <p:cBhvr additive="base">
                                            <p:cTn id="48" dur="500" fill="hold"/>
                                            <p:tgtEl>
                                              <p:spTgt spid="13"/>
                                            </p:tgtEl>
                                            <p:attrNameLst>
                                              <p:attrName>ppt_x</p:attrName>
                                            </p:attrNameLst>
                                          </p:cBhvr>
                                          <p:tavLst>
                                            <p:tav tm="0">
                                              <p:val>
                                                <p:strVal val="1+#ppt_w/2"/>
                                              </p:val>
                                            </p:tav>
                                            <p:tav tm="100000">
                                              <p:val>
                                                <p:strVal val="#ppt_x"/>
                                              </p:val>
                                            </p:tav>
                                          </p:tavLst>
                                        </p:anim>
                                        <p:anim calcmode="lin" valueType="num" p14:bounceEnd="40000">
                                          <p:cBhvr additive="base">
                                            <p:cTn id="49" dur="500" fill="hold"/>
                                            <p:tgtEl>
                                              <p:spTgt spid="13"/>
                                            </p:tgtEl>
                                            <p:attrNameLst>
                                              <p:attrName>ppt_y</p:attrName>
                                            </p:attrNameLst>
                                          </p:cBhvr>
                                          <p:tavLst>
                                            <p:tav tm="0">
                                              <p:val>
                                                <p:strVal val="#ppt_y"/>
                                              </p:val>
                                            </p:tav>
                                            <p:tav tm="100000">
                                              <p:val>
                                                <p:strVal val="#ppt_y"/>
                                              </p:val>
                                            </p:tav>
                                          </p:tavLst>
                                        </p:anim>
                                      </p:childTnLst>
                                    </p:cTn>
                                  </p:par>
                                  <p:par>
                                    <p:cTn id="50" presetID="2" presetClass="entr" presetSubtype="2" accel="10000" fill="hold" nodeType="withEffect" p14:presetBounceEnd="40000">
                                      <p:stCondLst>
                                        <p:cond delay="700"/>
                                      </p:stCondLst>
                                      <p:childTnLst>
                                        <p:set>
                                          <p:cBhvr>
                                            <p:cTn id="51" dur="1" fill="hold">
                                              <p:stCondLst>
                                                <p:cond delay="0"/>
                                              </p:stCondLst>
                                            </p:cTn>
                                            <p:tgtEl>
                                              <p:spTgt spid="16"/>
                                            </p:tgtEl>
                                            <p:attrNameLst>
                                              <p:attrName>style.visibility</p:attrName>
                                            </p:attrNameLst>
                                          </p:cBhvr>
                                          <p:to>
                                            <p:strVal val="visible"/>
                                          </p:to>
                                        </p:set>
                                        <p:anim calcmode="lin" valueType="num" p14:bounceEnd="40000">
                                          <p:cBhvr additive="base">
                                            <p:cTn id="52" dur="500" fill="hold"/>
                                            <p:tgtEl>
                                              <p:spTgt spid="16"/>
                                            </p:tgtEl>
                                            <p:attrNameLst>
                                              <p:attrName>ppt_x</p:attrName>
                                            </p:attrNameLst>
                                          </p:cBhvr>
                                          <p:tavLst>
                                            <p:tav tm="0">
                                              <p:val>
                                                <p:strVal val="1+#ppt_w/2"/>
                                              </p:val>
                                            </p:tav>
                                            <p:tav tm="100000">
                                              <p:val>
                                                <p:strVal val="#ppt_x"/>
                                              </p:val>
                                            </p:tav>
                                          </p:tavLst>
                                        </p:anim>
                                        <p:anim calcmode="lin" valueType="num" p14:bounceEnd="40000">
                                          <p:cBhvr additive="base">
                                            <p:cTn id="53" dur="500" fill="hold"/>
                                            <p:tgtEl>
                                              <p:spTgt spid="16"/>
                                            </p:tgtEl>
                                            <p:attrNameLst>
                                              <p:attrName>ppt_y</p:attrName>
                                            </p:attrNameLst>
                                          </p:cBhvr>
                                          <p:tavLst>
                                            <p:tav tm="0">
                                              <p:val>
                                                <p:strVal val="#ppt_y"/>
                                              </p:val>
                                            </p:tav>
                                            <p:tav tm="100000">
                                              <p:val>
                                                <p:strVal val="#ppt_y"/>
                                              </p:val>
                                            </p:tav>
                                          </p:tavLst>
                                        </p:anim>
                                      </p:childTnLst>
                                    </p:cTn>
                                  </p:par>
                                  <p:par>
                                    <p:cTn id="54" presetID="2" presetClass="entr" presetSubtype="2" accel="10000" fill="hold" nodeType="withEffect" p14:presetBounceEnd="40000">
                                      <p:stCondLst>
                                        <p:cond delay="1000"/>
                                      </p:stCondLst>
                                      <p:childTnLst>
                                        <p:set>
                                          <p:cBhvr>
                                            <p:cTn id="55" dur="1" fill="hold">
                                              <p:stCondLst>
                                                <p:cond delay="0"/>
                                              </p:stCondLst>
                                            </p:cTn>
                                            <p:tgtEl>
                                              <p:spTgt spid="20"/>
                                            </p:tgtEl>
                                            <p:attrNameLst>
                                              <p:attrName>style.visibility</p:attrName>
                                            </p:attrNameLst>
                                          </p:cBhvr>
                                          <p:to>
                                            <p:strVal val="visible"/>
                                          </p:to>
                                        </p:set>
                                        <p:anim calcmode="lin" valueType="num" p14:bounceEnd="40000">
                                          <p:cBhvr additive="base">
                                            <p:cTn id="56" dur="500" fill="hold"/>
                                            <p:tgtEl>
                                              <p:spTgt spid="20"/>
                                            </p:tgtEl>
                                            <p:attrNameLst>
                                              <p:attrName>ppt_x</p:attrName>
                                            </p:attrNameLst>
                                          </p:cBhvr>
                                          <p:tavLst>
                                            <p:tav tm="0">
                                              <p:val>
                                                <p:strVal val="1+#ppt_w/2"/>
                                              </p:val>
                                            </p:tav>
                                            <p:tav tm="100000">
                                              <p:val>
                                                <p:strVal val="#ppt_x"/>
                                              </p:val>
                                            </p:tav>
                                          </p:tavLst>
                                        </p:anim>
                                        <p:anim calcmode="lin" valueType="num" p14:bounceEnd="40000">
                                          <p:cBhvr additive="base">
                                            <p:cTn id="57" dur="500" fill="hold"/>
                                            <p:tgtEl>
                                              <p:spTgt spid="20"/>
                                            </p:tgtEl>
                                            <p:attrNameLst>
                                              <p:attrName>ppt_y</p:attrName>
                                            </p:attrNameLst>
                                          </p:cBhvr>
                                          <p:tavLst>
                                            <p:tav tm="0">
                                              <p:val>
                                                <p:strVal val="#ppt_y"/>
                                              </p:val>
                                            </p:tav>
                                            <p:tav tm="100000">
                                              <p:val>
                                                <p:strVal val="#ppt_y"/>
                                              </p:val>
                                            </p:tav>
                                          </p:tavLst>
                                        </p:anim>
                                      </p:childTnLst>
                                    </p:cTn>
                                  </p:par>
                                  <p:par>
                                    <p:cTn id="58" presetID="2" presetClass="entr" presetSubtype="2" accel="10000" fill="hold" nodeType="withEffect" p14:presetBounceEnd="40000">
                                      <p:stCondLst>
                                        <p:cond delay="1300"/>
                                      </p:stCondLst>
                                      <p:childTnLst>
                                        <p:set>
                                          <p:cBhvr>
                                            <p:cTn id="59" dur="1" fill="hold">
                                              <p:stCondLst>
                                                <p:cond delay="0"/>
                                              </p:stCondLst>
                                            </p:cTn>
                                            <p:tgtEl>
                                              <p:spTgt spid="23"/>
                                            </p:tgtEl>
                                            <p:attrNameLst>
                                              <p:attrName>style.visibility</p:attrName>
                                            </p:attrNameLst>
                                          </p:cBhvr>
                                          <p:to>
                                            <p:strVal val="visible"/>
                                          </p:to>
                                        </p:set>
                                        <p:anim calcmode="lin" valueType="num" p14:bounceEnd="40000">
                                          <p:cBhvr additive="base">
                                            <p:cTn id="60" dur="500" fill="hold"/>
                                            <p:tgtEl>
                                              <p:spTgt spid="23"/>
                                            </p:tgtEl>
                                            <p:attrNameLst>
                                              <p:attrName>ppt_x</p:attrName>
                                            </p:attrNameLst>
                                          </p:cBhvr>
                                          <p:tavLst>
                                            <p:tav tm="0">
                                              <p:val>
                                                <p:strVal val="1+#ppt_w/2"/>
                                              </p:val>
                                            </p:tav>
                                            <p:tav tm="100000">
                                              <p:val>
                                                <p:strVal val="#ppt_x"/>
                                              </p:val>
                                            </p:tav>
                                          </p:tavLst>
                                        </p:anim>
                                        <p:anim calcmode="lin" valueType="num" p14:bounceEnd="40000">
                                          <p:cBhvr additive="base">
                                            <p:cTn id="61"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3556" grpId="0"/>
          <p:bldP spid="23557"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5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23554"/>
                                            </p:tgtEl>
                                            <p:attrNameLst>
                                              <p:attrName>style.visibility</p:attrName>
                                            </p:attrNameLst>
                                          </p:cBhvr>
                                          <p:to>
                                            <p:strVal val="visible"/>
                                          </p:to>
                                        </p:set>
                                        <p:anim calcmode="lin" valueType="num">
                                          <p:cBhvr additive="base">
                                            <p:cTn id="11" dur="500" fill="hold"/>
                                            <p:tgtEl>
                                              <p:spTgt spid="23554"/>
                                            </p:tgtEl>
                                            <p:attrNameLst>
                                              <p:attrName>ppt_x</p:attrName>
                                            </p:attrNameLst>
                                          </p:cBhvr>
                                          <p:tavLst>
                                            <p:tav tm="0">
                                              <p:val>
                                                <p:strVal val="#ppt_x"/>
                                              </p:val>
                                            </p:tav>
                                            <p:tav tm="100000">
                                              <p:val>
                                                <p:strVal val="#ppt_x"/>
                                              </p:val>
                                            </p:tav>
                                          </p:tavLst>
                                        </p:anim>
                                        <p:anim calcmode="lin" valueType="num">
                                          <p:cBhvr additive="base">
                                            <p:cTn id="12" dur="500" fill="hold"/>
                                            <p:tgtEl>
                                              <p:spTgt spid="2355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3556"/>
                                            </p:tgtEl>
                                            <p:attrNameLst>
                                              <p:attrName>style.visibility</p:attrName>
                                            </p:attrNameLst>
                                          </p:cBhvr>
                                          <p:to>
                                            <p:strVal val="visible"/>
                                          </p:to>
                                        </p:set>
                                        <p:animEffect transition="in" filter="fade">
                                          <p:cBhvr>
                                            <p:cTn id="22" dur="1000"/>
                                            <p:tgtEl>
                                              <p:spTgt spid="23556"/>
                                            </p:tgtEl>
                                          </p:cBhvr>
                                        </p:animEffect>
                                        <p:anim calcmode="lin" valueType="num">
                                          <p:cBhvr>
                                            <p:cTn id="23" dur="1000" fill="hold"/>
                                            <p:tgtEl>
                                              <p:spTgt spid="23556"/>
                                            </p:tgtEl>
                                            <p:attrNameLst>
                                              <p:attrName>ppt_x</p:attrName>
                                            </p:attrNameLst>
                                          </p:cBhvr>
                                          <p:tavLst>
                                            <p:tav tm="0">
                                              <p:val>
                                                <p:strVal val="#ppt_x"/>
                                              </p:val>
                                            </p:tav>
                                            <p:tav tm="100000">
                                              <p:val>
                                                <p:strVal val="#ppt_x"/>
                                              </p:val>
                                            </p:tav>
                                          </p:tavLst>
                                        </p:anim>
                                        <p:anim calcmode="lin" valueType="num">
                                          <p:cBhvr>
                                            <p:cTn id="24" dur="1000" fill="hold"/>
                                            <p:tgtEl>
                                              <p:spTgt spid="2355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23557"/>
                                            </p:tgtEl>
                                            <p:attrNameLst>
                                              <p:attrName>style.visibility</p:attrName>
                                            </p:attrNameLst>
                                          </p:cBhvr>
                                          <p:to>
                                            <p:strVal val="visible"/>
                                          </p:to>
                                        </p:set>
                                        <p:animEffect transition="in" filter="barn(inVertical)">
                                          <p:cBhvr>
                                            <p:cTn id="29" dur="500"/>
                                            <p:tgtEl>
                                              <p:spTgt spid="23557"/>
                                            </p:tgtEl>
                                          </p:cBhvr>
                                        </p:animEffect>
                                      </p:childTnLst>
                                    </p:cTn>
                                  </p:par>
                                </p:childTnLst>
                              </p:cTn>
                            </p:par>
                            <p:par>
                              <p:cTn id="30" fill="hold">
                                <p:stCondLst>
                                  <p:cond delay="500"/>
                                </p:stCondLst>
                                <p:childTnLst>
                                  <p:par>
                                    <p:cTn id="31" presetID="10" presetClass="entr" presetSubtype="0"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childTnLst>
                              </p:cTn>
                            </p:par>
                            <p:par>
                              <p:cTn id="34" fill="hold">
                                <p:stCondLst>
                                  <p:cond delay="1000"/>
                                </p:stCondLst>
                                <p:childTnLst>
                                  <p:par>
                                    <p:cTn id="35" presetID="10" presetClass="entr" presetSubtype="0" fill="hold" nodeType="after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childTnLst>
                              </p:cTn>
                            </p:par>
                            <p:par>
                              <p:cTn id="38" fill="hold">
                                <p:stCondLst>
                                  <p:cond delay="1500"/>
                                </p:stCondLst>
                                <p:childTnLst>
                                  <p:par>
                                    <p:cTn id="39" presetID="10" presetClass="entr" presetSubtype="0" fill="hold"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childTnLst>
                                    </p:cTn>
                                  </p:par>
                                </p:childTnLst>
                              </p:cTn>
                            </p:par>
                            <p:par>
                              <p:cTn id="42" fill="hold">
                                <p:stCondLst>
                                  <p:cond delay="2000"/>
                                </p:stCondLst>
                                <p:childTnLst>
                                  <p:par>
                                    <p:cTn id="43" presetID="10" presetClass="entr" presetSubtype="0" fill="hold" nodeType="after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fade">
                                          <p:cBhvr>
                                            <p:cTn id="45" dur="500"/>
                                            <p:tgtEl>
                                              <p:spTgt spid="35"/>
                                            </p:tgtEl>
                                          </p:cBhvr>
                                        </p:animEffect>
                                      </p:childTnLst>
                                    </p:cTn>
                                  </p:par>
                                  <p:par>
                                    <p:cTn id="46" presetID="2" presetClass="entr" presetSubtype="2" accel="10000" fill="hold" nodeType="withEffect">
                                      <p:stCondLst>
                                        <p:cond delay="400"/>
                                      </p:stCondLst>
                                      <p:childTnLst>
                                        <p:set>
                                          <p:cBhvr>
                                            <p:cTn id="47" dur="1" fill="hold">
                                              <p:stCondLst>
                                                <p:cond delay="0"/>
                                              </p:stCondLst>
                                            </p:cTn>
                                            <p:tgtEl>
                                              <p:spTgt spid="13"/>
                                            </p:tgtEl>
                                            <p:attrNameLst>
                                              <p:attrName>style.visibility</p:attrName>
                                            </p:attrNameLst>
                                          </p:cBhvr>
                                          <p:to>
                                            <p:strVal val="visible"/>
                                          </p:to>
                                        </p:set>
                                        <p:anim calcmode="lin" valueType="num">
                                          <p:cBhvr additive="base">
                                            <p:cTn id="48" dur="500" fill="hold"/>
                                            <p:tgtEl>
                                              <p:spTgt spid="13"/>
                                            </p:tgtEl>
                                            <p:attrNameLst>
                                              <p:attrName>ppt_x</p:attrName>
                                            </p:attrNameLst>
                                          </p:cBhvr>
                                          <p:tavLst>
                                            <p:tav tm="0">
                                              <p:val>
                                                <p:strVal val="1+#ppt_w/2"/>
                                              </p:val>
                                            </p:tav>
                                            <p:tav tm="100000">
                                              <p:val>
                                                <p:strVal val="#ppt_x"/>
                                              </p:val>
                                            </p:tav>
                                          </p:tavLst>
                                        </p:anim>
                                        <p:anim calcmode="lin" valueType="num">
                                          <p:cBhvr additive="base">
                                            <p:cTn id="49" dur="500" fill="hold"/>
                                            <p:tgtEl>
                                              <p:spTgt spid="13"/>
                                            </p:tgtEl>
                                            <p:attrNameLst>
                                              <p:attrName>ppt_y</p:attrName>
                                            </p:attrNameLst>
                                          </p:cBhvr>
                                          <p:tavLst>
                                            <p:tav tm="0">
                                              <p:val>
                                                <p:strVal val="#ppt_y"/>
                                              </p:val>
                                            </p:tav>
                                            <p:tav tm="100000">
                                              <p:val>
                                                <p:strVal val="#ppt_y"/>
                                              </p:val>
                                            </p:tav>
                                          </p:tavLst>
                                        </p:anim>
                                      </p:childTnLst>
                                    </p:cTn>
                                  </p:par>
                                  <p:par>
                                    <p:cTn id="50" presetID="2" presetClass="entr" presetSubtype="2" accel="10000" fill="hold" nodeType="withEffect">
                                      <p:stCondLst>
                                        <p:cond delay="70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500" fill="hold"/>
                                            <p:tgtEl>
                                              <p:spTgt spid="16"/>
                                            </p:tgtEl>
                                            <p:attrNameLst>
                                              <p:attrName>ppt_x</p:attrName>
                                            </p:attrNameLst>
                                          </p:cBhvr>
                                          <p:tavLst>
                                            <p:tav tm="0">
                                              <p:val>
                                                <p:strVal val="1+#ppt_w/2"/>
                                              </p:val>
                                            </p:tav>
                                            <p:tav tm="100000">
                                              <p:val>
                                                <p:strVal val="#ppt_x"/>
                                              </p:val>
                                            </p:tav>
                                          </p:tavLst>
                                        </p:anim>
                                        <p:anim calcmode="lin" valueType="num">
                                          <p:cBhvr additive="base">
                                            <p:cTn id="53" dur="500" fill="hold"/>
                                            <p:tgtEl>
                                              <p:spTgt spid="16"/>
                                            </p:tgtEl>
                                            <p:attrNameLst>
                                              <p:attrName>ppt_y</p:attrName>
                                            </p:attrNameLst>
                                          </p:cBhvr>
                                          <p:tavLst>
                                            <p:tav tm="0">
                                              <p:val>
                                                <p:strVal val="#ppt_y"/>
                                              </p:val>
                                            </p:tav>
                                            <p:tav tm="100000">
                                              <p:val>
                                                <p:strVal val="#ppt_y"/>
                                              </p:val>
                                            </p:tav>
                                          </p:tavLst>
                                        </p:anim>
                                      </p:childTnLst>
                                    </p:cTn>
                                  </p:par>
                                  <p:par>
                                    <p:cTn id="54" presetID="2" presetClass="entr" presetSubtype="2" accel="10000" fill="hold" nodeType="withEffect">
                                      <p:stCondLst>
                                        <p:cond delay="1000"/>
                                      </p:stCondLst>
                                      <p:childTnLst>
                                        <p:set>
                                          <p:cBhvr>
                                            <p:cTn id="55" dur="1" fill="hold">
                                              <p:stCondLst>
                                                <p:cond delay="0"/>
                                              </p:stCondLst>
                                            </p:cTn>
                                            <p:tgtEl>
                                              <p:spTgt spid="20"/>
                                            </p:tgtEl>
                                            <p:attrNameLst>
                                              <p:attrName>style.visibility</p:attrName>
                                            </p:attrNameLst>
                                          </p:cBhvr>
                                          <p:to>
                                            <p:strVal val="visible"/>
                                          </p:to>
                                        </p:set>
                                        <p:anim calcmode="lin" valueType="num">
                                          <p:cBhvr additive="base">
                                            <p:cTn id="56" dur="500" fill="hold"/>
                                            <p:tgtEl>
                                              <p:spTgt spid="20"/>
                                            </p:tgtEl>
                                            <p:attrNameLst>
                                              <p:attrName>ppt_x</p:attrName>
                                            </p:attrNameLst>
                                          </p:cBhvr>
                                          <p:tavLst>
                                            <p:tav tm="0">
                                              <p:val>
                                                <p:strVal val="1+#ppt_w/2"/>
                                              </p:val>
                                            </p:tav>
                                            <p:tav tm="100000">
                                              <p:val>
                                                <p:strVal val="#ppt_x"/>
                                              </p:val>
                                            </p:tav>
                                          </p:tavLst>
                                        </p:anim>
                                        <p:anim calcmode="lin" valueType="num">
                                          <p:cBhvr additive="base">
                                            <p:cTn id="57" dur="500" fill="hold"/>
                                            <p:tgtEl>
                                              <p:spTgt spid="20"/>
                                            </p:tgtEl>
                                            <p:attrNameLst>
                                              <p:attrName>ppt_y</p:attrName>
                                            </p:attrNameLst>
                                          </p:cBhvr>
                                          <p:tavLst>
                                            <p:tav tm="0">
                                              <p:val>
                                                <p:strVal val="#ppt_y"/>
                                              </p:val>
                                            </p:tav>
                                            <p:tav tm="100000">
                                              <p:val>
                                                <p:strVal val="#ppt_y"/>
                                              </p:val>
                                            </p:tav>
                                          </p:tavLst>
                                        </p:anim>
                                      </p:childTnLst>
                                    </p:cTn>
                                  </p:par>
                                  <p:par>
                                    <p:cTn id="58" presetID="2" presetClass="entr" presetSubtype="2" accel="10000" fill="hold" nodeType="withEffect">
                                      <p:stCondLst>
                                        <p:cond delay="1300"/>
                                      </p:stCondLst>
                                      <p:childTnLst>
                                        <p:set>
                                          <p:cBhvr>
                                            <p:cTn id="59" dur="1" fill="hold">
                                              <p:stCondLst>
                                                <p:cond delay="0"/>
                                              </p:stCondLst>
                                            </p:cTn>
                                            <p:tgtEl>
                                              <p:spTgt spid="23"/>
                                            </p:tgtEl>
                                            <p:attrNameLst>
                                              <p:attrName>style.visibility</p:attrName>
                                            </p:attrNameLst>
                                          </p:cBhvr>
                                          <p:to>
                                            <p:strVal val="visible"/>
                                          </p:to>
                                        </p:set>
                                        <p:anim calcmode="lin" valueType="num">
                                          <p:cBhvr additive="base">
                                            <p:cTn id="60" dur="500" fill="hold"/>
                                            <p:tgtEl>
                                              <p:spTgt spid="23"/>
                                            </p:tgtEl>
                                            <p:attrNameLst>
                                              <p:attrName>ppt_x</p:attrName>
                                            </p:attrNameLst>
                                          </p:cBhvr>
                                          <p:tavLst>
                                            <p:tav tm="0">
                                              <p:val>
                                                <p:strVal val="1+#ppt_w/2"/>
                                              </p:val>
                                            </p:tav>
                                            <p:tav tm="100000">
                                              <p:val>
                                                <p:strVal val="#ppt_x"/>
                                              </p:val>
                                            </p:tav>
                                          </p:tavLst>
                                        </p:anim>
                                        <p:anim calcmode="lin" valueType="num">
                                          <p:cBhvr additive="base">
                                            <p:cTn id="61"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3556" grpId="0"/>
          <p:bldP spid="23557"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
</p:tagLst>
</file>

<file path=ppt/tags/tag10.xml><?xml version="1.0" encoding="utf-8"?>
<p:tagLst xmlns:a="http://schemas.openxmlformats.org/drawingml/2006/main" xmlns:r="http://schemas.openxmlformats.org/officeDocument/2006/relationships" xmlns:p="http://schemas.openxmlformats.org/presentationml/2006/main">
  <p:tag name="TIMING" val="|0.7|0.6|0.5|0.6|0.7|0.3"/>
</p:tagLst>
</file>

<file path=ppt/tags/tag11.xml><?xml version="1.0" encoding="utf-8"?>
<p:tagLst xmlns:a="http://schemas.openxmlformats.org/drawingml/2006/main" xmlns:r="http://schemas.openxmlformats.org/officeDocument/2006/relationships" xmlns:p="http://schemas.openxmlformats.org/presentationml/2006/main">
  <p:tag name="TIMING" val="|0.7|0.6|0.9|0.7|0.8|0.5|1.2|0.7|0.9|1|0.5|0.5|0.9|0.5|0.9|0.8"/>
</p:tagLst>
</file>

<file path=ppt/tags/tag12.xml><?xml version="1.0" encoding="utf-8"?>
<p:tagLst xmlns:a="http://schemas.openxmlformats.org/drawingml/2006/main" xmlns:r="http://schemas.openxmlformats.org/officeDocument/2006/relationships" xmlns:p="http://schemas.openxmlformats.org/presentationml/2006/main">
  <p:tag name="TIMING" val="|0.4|0.7|0.5|0.5"/>
</p:tagLst>
</file>

<file path=ppt/tags/tag13.xml><?xml version="1.0" encoding="utf-8"?>
<p:tagLst xmlns:a="http://schemas.openxmlformats.org/drawingml/2006/main" xmlns:r="http://schemas.openxmlformats.org/officeDocument/2006/relationships" xmlns:p="http://schemas.openxmlformats.org/presentationml/2006/main">
  <p:tag name="TIMING" val="|0.8|0.7|0.7|0.5|0.5"/>
</p:tagLst>
</file>

<file path=ppt/tags/tag14.xml><?xml version="1.0" encoding="utf-8"?>
<p:tagLst xmlns:a="http://schemas.openxmlformats.org/drawingml/2006/main" xmlns:r="http://schemas.openxmlformats.org/officeDocument/2006/relationships" xmlns:p="http://schemas.openxmlformats.org/presentationml/2006/main">
  <p:tag name="TIMING" val="|0.9|0.6|0.5|0.8|0.8|0.7|0.7|0.7|0.6"/>
</p:tagLst>
</file>

<file path=ppt/tags/tag15.xml><?xml version="1.0" encoding="utf-8"?>
<p:tagLst xmlns:a="http://schemas.openxmlformats.org/drawingml/2006/main" xmlns:r="http://schemas.openxmlformats.org/officeDocument/2006/relationships" xmlns:p="http://schemas.openxmlformats.org/presentationml/2006/main">
  <p:tag name="TIMING" val="|0.6|0.5|0.6|0.9|0.5|0.6|0.5"/>
</p:tagLst>
</file>

<file path=ppt/tags/tag16.xml><?xml version="1.0" encoding="utf-8"?>
<p:tagLst xmlns:a="http://schemas.openxmlformats.org/drawingml/2006/main" xmlns:r="http://schemas.openxmlformats.org/officeDocument/2006/relationships" xmlns:p="http://schemas.openxmlformats.org/presentationml/2006/main">
  <p:tag name="TIMING" val="|0.6|0.6"/>
</p:tagLst>
</file>

<file path=ppt/tags/tag17.xml><?xml version="1.0" encoding="utf-8"?>
<p:tagLst xmlns:a="http://schemas.openxmlformats.org/drawingml/2006/main" xmlns:r="http://schemas.openxmlformats.org/officeDocument/2006/relationships" xmlns:p="http://schemas.openxmlformats.org/presentationml/2006/main">
  <p:tag name="TIMING" val="|0.4|0.5|0.5|0.6|1"/>
</p:tagLst>
</file>

<file path=ppt/tags/tag18.xml><?xml version="1.0" encoding="utf-8"?>
<p:tagLst xmlns:a="http://schemas.openxmlformats.org/drawingml/2006/main" xmlns:r="http://schemas.openxmlformats.org/officeDocument/2006/relationships" xmlns:p="http://schemas.openxmlformats.org/presentationml/2006/main">
  <p:tag name="TIMING" val="|0.7|0.7|0.5|0.6|0.5"/>
</p:tagLst>
</file>

<file path=ppt/tags/tag19.xml><?xml version="1.0" encoding="utf-8"?>
<p:tagLst xmlns:a="http://schemas.openxmlformats.org/drawingml/2006/main" xmlns:r="http://schemas.openxmlformats.org/officeDocument/2006/relationships" xmlns:p="http://schemas.openxmlformats.org/presentationml/2006/main">
  <p:tag name="TIMING" val="|0.7|0.6|0.5|0.7"/>
</p:tagLst>
</file>

<file path=ppt/tags/tag2.xml><?xml version="1.0" encoding="utf-8"?>
<p:tagLst xmlns:a="http://schemas.openxmlformats.org/drawingml/2006/main" xmlns:r="http://schemas.openxmlformats.org/officeDocument/2006/relationships" xmlns:p="http://schemas.openxmlformats.org/presentationml/2006/main">
  <p:tag name="TIMING" val="|0.2|1.1|0.8"/>
</p:tagLst>
</file>

<file path=ppt/tags/tag20.xml><?xml version="1.0" encoding="utf-8"?>
<p:tagLst xmlns:a="http://schemas.openxmlformats.org/drawingml/2006/main" xmlns:r="http://schemas.openxmlformats.org/officeDocument/2006/relationships" xmlns:p="http://schemas.openxmlformats.org/presentationml/2006/main">
  <p:tag name="TIMING" val="|0.1|0.6|0.6|0.5"/>
</p:tagLst>
</file>

<file path=ppt/tags/tag21.xml><?xml version="1.0" encoding="utf-8"?>
<p:tagLst xmlns:a="http://schemas.openxmlformats.org/drawingml/2006/main" xmlns:r="http://schemas.openxmlformats.org/officeDocument/2006/relationships" xmlns:p="http://schemas.openxmlformats.org/presentationml/2006/main">
  <p:tag name="TIMING" val="|1.2|0.7"/>
</p:tagLst>
</file>

<file path=ppt/tags/tag22.xml><?xml version="1.0" encoding="utf-8"?>
<p:tagLst xmlns:a="http://schemas.openxmlformats.org/drawingml/2006/main" xmlns:r="http://schemas.openxmlformats.org/officeDocument/2006/relationships" xmlns:p="http://schemas.openxmlformats.org/presentationml/2006/main">
  <p:tag name="TIMING" val="|0.6|0.6|0.6|0.5|0.5|0.8|0.8|0.6|0.7"/>
</p:tagLst>
</file>

<file path=ppt/tags/tag23.xml><?xml version="1.0" encoding="utf-8"?>
<p:tagLst xmlns:a="http://schemas.openxmlformats.org/drawingml/2006/main" xmlns:r="http://schemas.openxmlformats.org/officeDocument/2006/relationships" xmlns:p="http://schemas.openxmlformats.org/presentationml/2006/main">
  <p:tag name="TIMING" val="|0.4|0.5"/>
</p:tagLst>
</file>

<file path=ppt/tags/tag24.xml><?xml version="1.0" encoding="utf-8"?>
<p:tagLst xmlns:a="http://schemas.openxmlformats.org/drawingml/2006/main" xmlns:r="http://schemas.openxmlformats.org/officeDocument/2006/relationships" xmlns:p="http://schemas.openxmlformats.org/presentationml/2006/main">
  <p:tag name="TIMING" val="|0.3|0.7|0.9"/>
</p:tagLst>
</file>

<file path=ppt/tags/tag25.xml><?xml version="1.0" encoding="utf-8"?>
<p:tagLst xmlns:a="http://schemas.openxmlformats.org/drawingml/2006/main" xmlns:r="http://schemas.openxmlformats.org/officeDocument/2006/relationships" xmlns:p="http://schemas.openxmlformats.org/presentationml/2006/main">
  <p:tag name="TIMING" val="|0.5|0.7|0.6"/>
</p:tagLst>
</file>

<file path=ppt/tags/tag26.xml><?xml version="1.0" encoding="utf-8"?>
<p:tagLst xmlns:a="http://schemas.openxmlformats.org/drawingml/2006/main" xmlns:r="http://schemas.openxmlformats.org/officeDocument/2006/relationships" xmlns:p="http://schemas.openxmlformats.org/presentationml/2006/main">
  <p:tag name="TIMING" val="|0.2"/>
</p:tagLst>
</file>

<file path=ppt/tags/tag3.xml><?xml version="1.0" encoding="utf-8"?>
<p:tagLst xmlns:a="http://schemas.openxmlformats.org/drawingml/2006/main" xmlns:r="http://schemas.openxmlformats.org/officeDocument/2006/relationships" xmlns:p="http://schemas.openxmlformats.org/presentationml/2006/main">
  <p:tag name="TIMING" val="|0.2|0.6|0.7|0.6|0.6|0.5|0.6|0.5|0.5|0.6|0.6"/>
</p:tagLst>
</file>

<file path=ppt/tags/tag4.xml><?xml version="1.0" encoding="utf-8"?>
<p:tagLst xmlns:a="http://schemas.openxmlformats.org/drawingml/2006/main" xmlns:r="http://schemas.openxmlformats.org/officeDocument/2006/relationships" xmlns:p="http://schemas.openxmlformats.org/presentationml/2006/main">
  <p:tag name="TIMING" val="|0.2|0.6|0.5|0.6"/>
</p:tagLst>
</file>

<file path=ppt/tags/tag5.xml><?xml version="1.0" encoding="utf-8"?>
<p:tagLst xmlns:a="http://schemas.openxmlformats.org/drawingml/2006/main" xmlns:r="http://schemas.openxmlformats.org/officeDocument/2006/relationships" xmlns:p="http://schemas.openxmlformats.org/presentationml/2006/main">
  <p:tag name="TIMING" val="|0.7|0.9|0.5|0.5|0.6|1|0.5"/>
</p:tagLst>
</file>

<file path=ppt/tags/tag6.xml><?xml version="1.0" encoding="utf-8"?>
<p:tagLst xmlns:a="http://schemas.openxmlformats.org/drawingml/2006/main" xmlns:r="http://schemas.openxmlformats.org/officeDocument/2006/relationships" xmlns:p="http://schemas.openxmlformats.org/presentationml/2006/main">
  <p:tag name="TIMING" val="|0.2|0.6|0.7|0.5|0.7|0.9"/>
</p:tagLst>
</file>

<file path=ppt/tags/tag7.xml><?xml version="1.0" encoding="utf-8"?>
<p:tagLst xmlns:a="http://schemas.openxmlformats.org/drawingml/2006/main" xmlns:r="http://schemas.openxmlformats.org/officeDocument/2006/relationships" xmlns:p="http://schemas.openxmlformats.org/presentationml/2006/main">
  <p:tag name="TIMING" val="|0.2|0.9"/>
</p:tagLst>
</file>

<file path=ppt/tags/tag8.xml><?xml version="1.0" encoding="utf-8"?>
<p:tagLst xmlns:a="http://schemas.openxmlformats.org/drawingml/2006/main" xmlns:r="http://schemas.openxmlformats.org/officeDocument/2006/relationships" xmlns:p="http://schemas.openxmlformats.org/presentationml/2006/main">
  <p:tag name="TIMING" val="|0.6|0.6"/>
</p:tagLst>
</file>

<file path=ppt/tags/tag9.xml><?xml version="1.0" encoding="utf-8"?>
<p:tagLst xmlns:a="http://schemas.openxmlformats.org/drawingml/2006/main" xmlns:r="http://schemas.openxmlformats.org/officeDocument/2006/relationships" xmlns:p="http://schemas.openxmlformats.org/presentationml/2006/main">
  <p:tag name="TIMING" val="|0.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常用的">
      <a:majorFont>
        <a:latin typeface="Arial"/>
        <a:ea typeface="微软雅黑"/>
        <a:cs typeface=""/>
      </a:majorFont>
      <a:minorFont>
        <a:latin typeface="Arial Unicode MS"/>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6912</TotalTime>
  <Words>1322</Words>
  <Application>Microsoft Office PowerPoint</Application>
  <PresentationFormat>自定义</PresentationFormat>
  <Paragraphs>218</Paragraphs>
  <Slides>25</Slides>
  <Notes>25</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25</vt:i4>
      </vt:variant>
    </vt:vector>
  </HeadingPairs>
  <TitlesOfParts>
    <vt:vector size="38" baseType="lpstr">
      <vt:lpstr>Arial</vt:lpstr>
      <vt:lpstr>宋体</vt:lpstr>
      <vt:lpstr>张海山锐谐体2.0-授权联系：Samtype@QQ.com</vt:lpstr>
      <vt:lpstr>微软雅黑</vt:lpstr>
      <vt:lpstr>Segoe UI Semilight</vt:lpstr>
      <vt:lpstr>Arial Unicode MS</vt:lpstr>
      <vt:lpstr>Meiryo UI</vt:lpstr>
      <vt:lpstr>MElle HK Light</vt:lpstr>
      <vt:lpstr>Segoe UI</vt:lpstr>
      <vt:lpstr>方正正纤黑简体</vt:lpstr>
      <vt:lpstr>方正粗谭黑简体</vt:lpstr>
      <vt:lpstr>Calibri</vt: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丫丫精饰</dc:title>
  <dc:subject>丫丫精饰</dc:subject>
  <dc:creator>丫丫精饰</dc:creator>
  <cp:keywords>https://cyppt.taobao.com/</cp:keywords>
  <dc:description>https://cyppt.taobao.com/</dc:description>
  <cp:lastModifiedBy>Administrator</cp:lastModifiedBy>
  <cp:revision>295</cp:revision>
  <dcterms:created xsi:type="dcterms:W3CDTF">2015-08-04T14:54:16Z</dcterms:created>
  <dcterms:modified xsi:type="dcterms:W3CDTF">2017-07-06T14:55:49Z</dcterms:modified>
  <cp:category>https://cyppt.taobao.com/</cp:category>
</cp:coreProperties>
</file>

<file path=docProps/thumbnail.jpeg>
</file>